
<file path=[Content_Types].xml><?xml version="1.0" encoding="utf-8"?>
<Types xmlns="http://schemas.openxmlformats.org/package/2006/content-types">
  <Default Extension="fntdata" ContentType="application/x-fontdata"/>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1" r:id="rId1"/>
    <p:sldMasterId id="2147483712" r:id="rId2"/>
  </p:sldMasterIdLst>
  <p:notesMasterIdLst>
    <p:notesMasterId r:id="rId18"/>
  </p:notesMasterIdLst>
  <p:sldIdLst>
    <p:sldId id="256" r:id="rId3"/>
    <p:sldId id="332" r:id="rId4"/>
    <p:sldId id="334" r:id="rId5"/>
    <p:sldId id="335" r:id="rId6"/>
    <p:sldId id="283" r:id="rId7"/>
    <p:sldId id="277" r:id="rId8"/>
    <p:sldId id="327" r:id="rId9"/>
    <p:sldId id="328" r:id="rId10"/>
    <p:sldId id="329" r:id="rId11"/>
    <p:sldId id="299" r:id="rId12"/>
    <p:sldId id="281" r:id="rId13"/>
    <p:sldId id="330" r:id="rId14"/>
    <p:sldId id="272" r:id="rId15"/>
    <p:sldId id="288" r:id="rId16"/>
    <p:sldId id="315" r:id="rId17"/>
  </p:sldIdLst>
  <p:sldSz cx="9144000" cy="5143500" type="screen16x9"/>
  <p:notesSz cx="6858000" cy="9144000"/>
  <p:embeddedFontLst>
    <p:embeddedFont>
      <p:font typeface="Montserrat" panose="00000500000000000000" pitchFamily="2" charset="0"/>
      <p:regular r:id="rId19"/>
      <p:bold r:id="rId20"/>
      <p:italic r:id="rId21"/>
      <p:boldItalic r:id="rId22"/>
    </p:embeddedFont>
    <p:embeddedFont>
      <p:font typeface="Montserrat Medium" panose="00000600000000000000" pitchFamily="2" charset="0"/>
      <p:regular r:id="rId23"/>
      <p:bold r:id="rId24"/>
      <p:italic r:id="rId25"/>
      <p:boldItalic r:id="rId26"/>
    </p:embeddedFont>
    <p:embeddedFont>
      <p:font typeface="Playfair Display" panose="00000500000000000000" pitchFamily="2" charset="0"/>
      <p:regular r:id="rId27"/>
      <p:bold r:id="rId28"/>
      <p:italic r:id="rId29"/>
      <p:boldItalic r:id="rId30"/>
    </p:embeddedFont>
    <p:embeddedFont>
      <p:font typeface="Playfair Display Medium" panose="020B0604020202020204" charset="0"/>
      <p:regular r:id="rId31"/>
      <p:bold r:id="rId32"/>
      <p:italic r:id="rId33"/>
      <p:boldItalic r:id="rId34"/>
    </p:embeddedFont>
    <p:embeddedFont>
      <p:font typeface="Quicksand" panose="020B0604020202020204"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7333"/>
    <a:srgbClr val="884526"/>
    <a:srgbClr val="7C8D05"/>
    <a:srgbClr val="7D8E06"/>
    <a:srgbClr val="7F900A"/>
    <a:srgbClr val="FFB657"/>
    <a:srgbClr val="849514"/>
    <a:srgbClr val="91A02A"/>
    <a:srgbClr val="AEBA5E"/>
    <a:srgbClr val="6F80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22D682-DABB-4130-80C0-022358584B95}" v="8" dt="2024-12-27T09:25:18.825"/>
  </p1510:revLst>
</p1510:revInfo>
</file>

<file path=ppt/tableStyles.xml><?xml version="1.0" encoding="utf-8"?>
<a:tblStyleLst xmlns:a="http://schemas.openxmlformats.org/drawingml/2006/main" def="{1B47FCFC-A134-464B-A6D9-AB0EC86BE89C}">
  <a:tblStyle styleId="{1B47FCFC-A134-464B-A6D9-AB0EC86BE89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9" autoAdjust="0"/>
    <p:restoredTop sz="75849" autoAdjust="0"/>
  </p:normalViewPr>
  <p:slideViewPr>
    <p:cSldViewPr snapToGrid="0">
      <p:cViewPr varScale="1">
        <p:scale>
          <a:sx n="78" d="100"/>
          <a:sy n="78" d="100"/>
        </p:scale>
        <p:origin x="1459"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heme" Target="theme/theme1.xml"/><Relationship Id="rId21" Type="http://schemas.openxmlformats.org/officeDocument/2006/relationships/font" Target="fonts/font3.fntdata"/><Relationship Id="rId34" Type="http://schemas.openxmlformats.org/officeDocument/2006/relationships/font" Target="fonts/font16.fntdata"/><Relationship Id="rId42" Type="http://schemas.microsoft.com/office/2015/10/relationships/revisionInfo" Target="revisionInfo.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font" Target="fonts/font11.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shita Kandwal" userId="73372123416982cf" providerId="LiveId" clId="{3222D682-DABB-4130-80C0-022358584B95}"/>
    <pc:docChg chg="addSld modSld">
      <pc:chgData name="Harshita Kandwal" userId="73372123416982cf" providerId="LiveId" clId="{3222D682-DABB-4130-80C0-022358584B95}" dt="2024-12-27T09:25:24.434" v="3" actId="14100"/>
      <pc:docMkLst>
        <pc:docMk/>
      </pc:docMkLst>
      <pc:sldChg chg="addSp modSp new mod modAnim">
        <pc:chgData name="Harshita Kandwal" userId="73372123416982cf" providerId="LiveId" clId="{3222D682-DABB-4130-80C0-022358584B95}" dt="2024-12-27T09:25:24.434" v="3" actId="14100"/>
        <pc:sldMkLst>
          <pc:docMk/>
          <pc:sldMk cId="4292201645" sldId="335"/>
        </pc:sldMkLst>
        <pc:picChg chg="add mod">
          <ac:chgData name="Harshita Kandwal" userId="73372123416982cf" providerId="LiveId" clId="{3222D682-DABB-4130-80C0-022358584B95}" dt="2024-12-27T09:25:24.434" v="3" actId="14100"/>
          <ac:picMkLst>
            <pc:docMk/>
            <pc:sldMk cId="4292201645" sldId="335"/>
            <ac:picMk id="2" creationId="{08DB3AD4-C69A-3755-EB50-ED575236A1D6}"/>
          </ac:picMkLst>
        </pc:picChg>
      </pc:sldChg>
    </pc:docChg>
  </pc:docChgLst>
</pc:chgInfo>
</file>

<file path=ppt/media/image1.jpg>
</file>

<file path=ppt/media/image10.png>
</file>

<file path=ppt/media/image11.png>
</file>

<file path=ppt/media/image12.jpg>
</file>

<file path=ppt/media/image13.jpg>
</file>

<file path=ppt/media/image2.png>
</file>

<file path=ppt/media/image3.png>
</file>

<file path=ppt/media/image4.png>
</file>

<file path=ppt/media/image5.jpg>
</file>

<file path=ppt/media/image6.png>
</file>

<file path=ppt/media/image7.jpg>
</file>

<file path=ppt/media/image8.png>
</file>

<file path=ppt/media/image9.png>
</file>

<file path=ppt/media/media1.mp4>
</file>

<file path=ppt/media/media10.m4a>
</file>

<file path=ppt/media/media2.mp4>
</file>

<file path=ppt/media/media3.mp4>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116df5c0f9c_0_2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116df5c0f9c_0_2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3200" dirty="0"/>
              <a:t>We think the farmers would find this model useful because it simplifies decision-making by providing AI-driven advice on crop selection tailored to their land and local climate. This can lead to better yields and more sustainable farming practices. Additionally, by helping them market their produce effectively and access fair prices, our solution directly addresses their key challenges. The inclusion of digital tools further empowers them, making farming smarter and more profitable in a tech-driven world.</a:t>
            </a:r>
          </a:p>
          <a:p>
            <a:pPr marL="158750" indent="0">
              <a:buNone/>
            </a:pPr>
            <a:endParaRPr lang="en-US" sz="3200" dirty="0"/>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116df5c0f9c_0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116df5c0f9c_0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plan to improve our model and here is a list of a few ways in which we can achieve that. Expanding the database to include more crops and regions would help improve the accuracy of the model. It would also improve inclusivity. We also wish to integrate weather prediction models and add a marketplace for farmers to sell directly helping reduce dependency on middlemen. Developing a mobile app is another goal we wish to achieve.</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3"/>
        <p:cNvGrpSpPr/>
        <p:nvPr/>
      </p:nvGrpSpPr>
      <p:grpSpPr>
        <a:xfrm>
          <a:off x="0" y="0"/>
          <a:ext cx="0" cy="0"/>
          <a:chOff x="0" y="0"/>
          <a:chExt cx="0" cy="0"/>
        </a:xfrm>
      </p:grpSpPr>
      <p:sp>
        <p:nvSpPr>
          <p:cNvPr id="2194" name="Google Shape;2194;g5402930dac_0_5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5" name="Google Shape;2195;g5402930dac_0_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116df5c0f9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116df5c0f9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Indian farmers face challenges in choosing the right crops for their land and climate, leading to lower yields and unsustainable farming. Many also struggle with marketing their produce and accessing fair prices. Empowering them with knowledge, tools, and digital skills is key to transforming their livelihoods. Keeping the same in mind, we created an AI model to help them solve the problem. The goal was to leverage AI to </a:t>
            </a:r>
            <a:r>
              <a:rPr lang="en-US" dirty="0" err="1"/>
              <a:t>optimise</a:t>
            </a:r>
            <a:r>
              <a:rPr lang="en-US" dirty="0"/>
              <a:t> crop selection, improve farming practices, enhance market access, and promote digital literacy for sustainable and profitable agriculture. After learning more about the users, which in this case are the farmers, we shaped a few ideas. The one that stood out the most was creating a website that would act as a one-stop solution to most of their problems.  We will now elaborate more on this website and how it works.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116df5c0f9c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116df5c0f9c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is how the website currently looks. We aimed to create a simple, user-friendly interface to ensure smooth navigation.  The website is integrated with a chatbot that analyzes the working conditions of the farmers and provides solutions to optimize their produce using the provided data.</a:t>
            </a:r>
          </a:p>
        </p:txBody>
      </p:sp>
    </p:spTree>
    <p:extLst>
      <p:ext uri="{BB962C8B-B14F-4D97-AF65-F5344CB8AC3E}">
        <p14:creationId xmlns:p14="http://schemas.microsoft.com/office/powerpoint/2010/main" val="2320408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C53F3-2BC8-57FC-D522-CCD2BCB584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A36D0F-B755-89F9-7910-5DDF44831DED}"/>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5CF3842D-DBB6-F78C-782C-41254DF51F07}"/>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30445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D880A6-42E1-B2AD-F138-81E8A7A245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CCC345-2C95-343D-EBBE-BBA19215826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13720E5-F42C-736E-3313-883091D18CE4}"/>
              </a:ext>
            </a:extLst>
          </p:cNvPr>
          <p:cNvSpPr>
            <a:spLocks noGrp="1"/>
          </p:cNvSpPr>
          <p:nvPr>
            <p:ph type="body" idx="1"/>
          </p:nvPr>
        </p:nvSpPr>
        <p:spPr/>
        <p:txBody>
          <a:bodyPr/>
          <a:lstStyle/>
          <a:p>
            <a:r>
              <a:rPr lang="en-US" dirty="0"/>
              <a:t>An important feature of the website is the events page. Here the users can register themselves for any upcoming webinar or zoom session where they can learn more about marketing strategies and modern and sustainable farming techniques. </a:t>
            </a:r>
          </a:p>
        </p:txBody>
      </p:sp>
    </p:spTree>
    <p:extLst>
      <p:ext uri="{BB962C8B-B14F-4D97-AF65-F5344CB8AC3E}">
        <p14:creationId xmlns:p14="http://schemas.microsoft.com/office/powerpoint/2010/main" val="2568821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116df5c0f9c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116df5c0f9c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g116df5c0f9c_0_2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 name="Google Shape;1224;g116df5c0f9c_0_2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designed the chatbot using our prior knowledge of Python. Here is a preview of the code and how it works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a:extLst>
            <a:ext uri="{FF2B5EF4-FFF2-40B4-BE49-F238E27FC236}">
              <a16:creationId xmlns:a16="http://schemas.microsoft.com/office/drawing/2014/main" id="{1B0D7E18-DB5C-77ED-BB9C-00AD2C3A01AD}"/>
            </a:ext>
          </a:extLst>
        </p:cNvPr>
        <p:cNvGrpSpPr/>
        <p:nvPr/>
      </p:nvGrpSpPr>
      <p:grpSpPr>
        <a:xfrm>
          <a:off x="0" y="0"/>
          <a:ext cx="0" cy="0"/>
          <a:chOff x="0" y="0"/>
          <a:chExt cx="0" cy="0"/>
        </a:xfrm>
      </p:grpSpPr>
      <p:sp>
        <p:nvSpPr>
          <p:cNvPr id="1223" name="Google Shape;1223;g116df5c0f9c_0_2109:notes">
            <a:extLst>
              <a:ext uri="{FF2B5EF4-FFF2-40B4-BE49-F238E27FC236}">
                <a16:creationId xmlns:a16="http://schemas.microsoft.com/office/drawing/2014/main" id="{4A69688D-5092-3B2B-7110-E42289BD79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 name="Google Shape;1224;g116df5c0f9c_0_2109:notes">
            <a:extLst>
              <a:ext uri="{FF2B5EF4-FFF2-40B4-BE49-F238E27FC236}">
                <a16:creationId xmlns:a16="http://schemas.microsoft.com/office/drawing/2014/main" id="{3F6061D0-C1A4-5086-D28C-2AE39BC77A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Font typeface="+mj-lt"/>
              <a:buNone/>
            </a:pPr>
            <a:endParaRPr dirty="0"/>
          </a:p>
        </p:txBody>
      </p:sp>
    </p:spTree>
    <p:extLst>
      <p:ext uri="{BB962C8B-B14F-4D97-AF65-F5344CB8AC3E}">
        <p14:creationId xmlns:p14="http://schemas.microsoft.com/office/powerpoint/2010/main" val="5430138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0" y="1124700"/>
            <a:ext cx="9144000" cy="28941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171500" y="1516975"/>
            <a:ext cx="6801000" cy="1440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4300"/>
              <a:buFont typeface="Playfair Display"/>
              <a:buNone/>
              <a:defRPr sz="4300" b="1">
                <a:solidFill>
                  <a:schemeClr val="lt1"/>
                </a:solidFill>
                <a:latin typeface="Playfair Display"/>
                <a:ea typeface="Playfair Display"/>
                <a:cs typeface="Playfair Display"/>
                <a:sym typeface="Playfair Display"/>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390650" y="2957225"/>
            <a:ext cx="63627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900"/>
              <a:buFont typeface="Montserrat Medium"/>
              <a:buNone/>
              <a:defRPr>
                <a:solidFill>
                  <a:schemeClr val="lt1"/>
                </a:solidFill>
                <a:latin typeface="Montserrat Medium"/>
                <a:ea typeface="Montserrat Medium"/>
                <a:cs typeface="Montserrat Medium"/>
                <a:sym typeface="Montserrat Medium"/>
              </a:defRPr>
            </a:lvl1pPr>
            <a:lvl2pPr lvl="1"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4" name="Google Shape;14;p2"/>
          <p:cNvSpPr/>
          <p:nvPr/>
        </p:nvSpPr>
        <p:spPr>
          <a:xfrm rot="5400000">
            <a:off x="-667200" y="3755238"/>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7092600" y="9478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41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3_1">
    <p:spTree>
      <p:nvGrpSpPr>
        <p:cNvPr id="1" name="Shape 411"/>
        <p:cNvGrpSpPr/>
        <p:nvPr/>
      </p:nvGrpSpPr>
      <p:grpSpPr>
        <a:xfrm>
          <a:off x="0" y="0"/>
          <a:ext cx="0" cy="0"/>
          <a:chOff x="0" y="0"/>
          <a:chExt cx="0" cy="0"/>
        </a:xfrm>
      </p:grpSpPr>
      <p:sp>
        <p:nvSpPr>
          <p:cNvPr id="412" name="Google Shape;412;p58"/>
          <p:cNvSpPr/>
          <p:nvPr/>
        </p:nvSpPr>
        <p:spPr>
          <a:xfrm rot="5400000">
            <a:off x="-332550" y="445905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8"/>
          <p:cNvSpPr/>
          <p:nvPr/>
        </p:nvSpPr>
        <p:spPr>
          <a:xfrm>
            <a:off x="8136300" y="442217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13_1_1">
    <p:spTree>
      <p:nvGrpSpPr>
        <p:cNvPr id="1" name="Shape 414"/>
        <p:cNvGrpSpPr/>
        <p:nvPr/>
      </p:nvGrpSpPr>
      <p:grpSpPr>
        <a:xfrm>
          <a:off x="0" y="0"/>
          <a:ext cx="0" cy="0"/>
          <a:chOff x="0" y="0"/>
          <a:chExt cx="0" cy="0"/>
        </a:xfrm>
      </p:grpSpPr>
      <p:sp>
        <p:nvSpPr>
          <p:cNvPr id="415" name="Google Shape;415;p59"/>
          <p:cNvSpPr/>
          <p:nvPr/>
        </p:nvSpPr>
        <p:spPr>
          <a:xfrm rot="10800000">
            <a:off x="-12" y="4791475"/>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9"/>
          <p:cNvSpPr/>
          <p:nvPr/>
        </p:nvSpPr>
        <p:spPr>
          <a:xfrm rot="5400000">
            <a:off x="8276850" y="14312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3">
  <p:cSld name="CUSTOM_13_1_1_1">
    <p:spTree>
      <p:nvGrpSpPr>
        <p:cNvPr id="1" name="Shape 417"/>
        <p:cNvGrpSpPr/>
        <p:nvPr/>
      </p:nvGrpSpPr>
      <p:grpSpPr>
        <a:xfrm>
          <a:off x="0" y="0"/>
          <a:ext cx="0" cy="0"/>
          <a:chOff x="0" y="0"/>
          <a:chExt cx="0" cy="0"/>
        </a:xfrm>
      </p:grpSpPr>
      <p:sp>
        <p:nvSpPr>
          <p:cNvPr id="418" name="Google Shape;418;p60"/>
          <p:cNvSpPr/>
          <p:nvPr/>
        </p:nvSpPr>
        <p:spPr>
          <a:xfrm rot="10800000">
            <a:off x="7088700" y="-125"/>
            <a:ext cx="20553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0"/>
          <p:cNvSpPr/>
          <p:nvPr/>
        </p:nvSpPr>
        <p:spPr>
          <a:xfrm rot="5400000">
            <a:off x="7942350" y="3941850"/>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4">
  <p:cSld name="CUSTOM_13_1_1_1_1">
    <p:spTree>
      <p:nvGrpSpPr>
        <p:cNvPr id="1" name="Shape 420"/>
        <p:cNvGrpSpPr/>
        <p:nvPr/>
      </p:nvGrpSpPr>
      <p:grpSpPr>
        <a:xfrm>
          <a:off x="0" y="0"/>
          <a:ext cx="0" cy="0"/>
          <a:chOff x="0" y="0"/>
          <a:chExt cx="0" cy="0"/>
        </a:xfrm>
      </p:grpSpPr>
      <p:sp>
        <p:nvSpPr>
          <p:cNvPr id="421" name="Google Shape;421;p61"/>
          <p:cNvSpPr/>
          <p:nvPr/>
        </p:nvSpPr>
        <p:spPr>
          <a:xfrm rot="10800000">
            <a:off x="0" y="4422181"/>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1"/>
          <p:cNvSpPr/>
          <p:nvPr/>
        </p:nvSpPr>
        <p:spPr>
          <a:xfrm>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p:nvPr/>
        </p:nvSpPr>
        <p:spPr>
          <a:xfrm>
            <a:off x="-150" y="1124700"/>
            <a:ext cx="9144000" cy="28941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171500" y="1516975"/>
            <a:ext cx="6801000" cy="1440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4300"/>
              <a:buFont typeface="Playfair Display"/>
              <a:buNone/>
              <a:defRPr sz="4300" b="1">
                <a:solidFill>
                  <a:schemeClr val="lt1"/>
                </a:solidFill>
                <a:latin typeface="Playfair Display"/>
                <a:ea typeface="Playfair Display"/>
                <a:cs typeface="Playfair Display"/>
                <a:sym typeface="Playfair Display"/>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390650" y="2957225"/>
            <a:ext cx="63627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900"/>
              <a:buFont typeface="Montserrat Medium"/>
              <a:buNone/>
              <a:defRPr>
                <a:solidFill>
                  <a:schemeClr val="lt1"/>
                </a:solidFill>
                <a:latin typeface="Montserrat Medium"/>
                <a:ea typeface="Montserrat Medium"/>
                <a:cs typeface="Montserrat Medium"/>
                <a:sym typeface="Montserrat Medium"/>
              </a:defRPr>
            </a:lvl1pPr>
            <a:lvl2pPr lvl="1"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algn="ctr">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4" name="Google Shape;14;p2"/>
          <p:cNvSpPr/>
          <p:nvPr/>
        </p:nvSpPr>
        <p:spPr>
          <a:xfrm rot="5400000">
            <a:off x="-667200" y="3755238"/>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7092600" y="9478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52069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6"/>
        <p:cNvGrpSpPr/>
        <p:nvPr/>
      </p:nvGrpSpPr>
      <p:grpSpPr>
        <a:xfrm>
          <a:off x="0" y="0"/>
          <a:ext cx="0" cy="0"/>
          <a:chOff x="0" y="0"/>
          <a:chExt cx="0" cy="0"/>
        </a:xfrm>
      </p:grpSpPr>
      <p:sp>
        <p:nvSpPr>
          <p:cNvPr id="17" name="Google Shape;17;p3"/>
          <p:cNvSpPr/>
          <p:nvPr/>
        </p:nvSpPr>
        <p:spPr>
          <a:xfrm>
            <a:off x="0" y="2305050"/>
            <a:ext cx="5181600" cy="24384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txBox="1">
            <a:spLocks noGrp="1"/>
          </p:cNvSpPr>
          <p:nvPr>
            <p:ph type="title"/>
          </p:nvPr>
        </p:nvSpPr>
        <p:spPr>
          <a:xfrm>
            <a:off x="723975" y="2856900"/>
            <a:ext cx="4457700" cy="841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2700"/>
              <a:buNone/>
              <a:defRPr>
                <a:solidFill>
                  <a:schemeClr val="lt1"/>
                </a:solidFill>
              </a:defRPr>
            </a:lvl1pPr>
            <a:lvl2pPr lvl="1" algn="r">
              <a:spcBef>
                <a:spcPts val="0"/>
              </a:spcBef>
              <a:spcAft>
                <a:spcPts val="0"/>
              </a:spcAft>
              <a:buSzPts val="3600"/>
              <a:buNone/>
              <a:defRPr sz="3600"/>
            </a:lvl2pPr>
            <a:lvl3pPr lvl="2" algn="r">
              <a:spcBef>
                <a:spcPts val="0"/>
              </a:spcBef>
              <a:spcAft>
                <a:spcPts val="0"/>
              </a:spcAft>
              <a:buSzPts val="3600"/>
              <a:buNone/>
              <a:defRPr sz="3600"/>
            </a:lvl3pPr>
            <a:lvl4pPr lvl="3" algn="r">
              <a:spcBef>
                <a:spcPts val="0"/>
              </a:spcBef>
              <a:spcAft>
                <a:spcPts val="0"/>
              </a:spcAft>
              <a:buSzPts val="3600"/>
              <a:buNone/>
              <a:defRPr sz="3600"/>
            </a:lvl4pPr>
            <a:lvl5pPr lvl="4" algn="r">
              <a:spcBef>
                <a:spcPts val="0"/>
              </a:spcBef>
              <a:spcAft>
                <a:spcPts val="0"/>
              </a:spcAft>
              <a:buSzPts val="3600"/>
              <a:buNone/>
              <a:defRPr sz="3600"/>
            </a:lvl5pPr>
            <a:lvl6pPr lvl="5" algn="r">
              <a:spcBef>
                <a:spcPts val="0"/>
              </a:spcBef>
              <a:spcAft>
                <a:spcPts val="0"/>
              </a:spcAft>
              <a:buSzPts val="3600"/>
              <a:buNone/>
              <a:defRPr sz="3600"/>
            </a:lvl6pPr>
            <a:lvl7pPr lvl="6" algn="r">
              <a:spcBef>
                <a:spcPts val="0"/>
              </a:spcBef>
              <a:spcAft>
                <a:spcPts val="0"/>
              </a:spcAft>
              <a:buSzPts val="3600"/>
              <a:buNone/>
              <a:defRPr sz="3600"/>
            </a:lvl7pPr>
            <a:lvl8pPr lvl="7" algn="r">
              <a:spcBef>
                <a:spcPts val="0"/>
              </a:spcBef>
              <a:spcAft>
                <a:spcPts val="0"/>
              </a:spcAft>
              <a:buSzPts val="3600"/>
              <a:buNone/>
              <a:defRPr sz="3600"/>
            </a:lvl8pPr>
            <a:lvl9pPr lvl="8" algn="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0" name="Google Shape;20;p3"/>
          <p:cNvSpPr txBox="1">
            <a:spLocks noGrp="1"/>
          </p:cNvSpPr>
          <p:nvPr>
            <p:ph type="subTitle" idx="1"/>
          </p:nvPr>
        </p:nvSpPr>
        <p:spPr>
          <a:xfrm>
            <a:off x="723975" y="3512700"/>
            <a:ext cx="2822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Font typeface="Montserrat Medium"/>
              <a:buNone/>
              <a:defRPr sz="1600">
                <a:solidFill>
                  <a:schemeClr val="lt1"/>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21" name="Google Shape;21;p3"/>
          <p:cNvSpPr/>
          <p:nvPr/>
        </p:nvSpPr>
        <p:spPr>
          <a:xfrm rot="10800000">
            <a:off x="3871838" y="4422288"/>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832920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10976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3900" y="361950"/>
            <a:ext cx="6448200" cy="591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25" name="Google Shape;25;p4"/>
          <p:cNvSpPr txBox="1">
            <a:spLocks noGrp="1"/>
          </p:cNvSpPr>
          <p:nvPr>
            <p:ph type="body" idx="1"/>
          </p:nvPr>
        </p:nvSpPr>
        <p:spPr>
          <a:xfrm>
            <a:off x="723900" y="953775"/>
            <a:ext cx="7696200" cy="36150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5"/>
              </a:buClr>
              <a:buSzPts val="1200"/>
              <a:buAutoNum type="arabicPeriod"/>
              <a:defRPr sz="1100">
                <a:solidFill>
                  <a:srgbClr val="000000"/>
                </a:solidFill>
              </a:defRPr>
            </a:lvl1pPr>
            <a:lvl2pPr marL="914400" lvl="1" indent="-304800">
              <a:spcBef>
                <a:spcPts val="1600"/>
              </a:spcBef>
              <a:spcAft>
                <a:spcPts val="0"/>
              </a:spcAft>
              <a:buClr>
                <a:srgbClr val="000000"/>
              </a:buClr>
              <a:buSzPts val="1200"/>
              <a:buAutoNum type="alphaLcPeriod"/>
              <a:defRPr>
                <a:solidFill>
                  <a:srgbClr val="000000"/>
                </a:solidFill>
              </a:defRPr>
            </a:lvl2pPr>
            <a:lvl3pPr marL="1371600" lvl="2" indent="-304800">
              <a:spcBef>
                <a:spcPts val="1600"/>
              </a:spcBef>
              <a:spcAft>
                <a:spcPts val="0"/>
              </a:spcAft>
              <a:buClr>
                <a:srgbClr val="000000"/>
              </a:buClr>
              <a:buSzPts val="1200"/>
              <a:buAutoNum type="romanLcPeriod"/>
              <a:defRPr>
                <a:solidFill>
                  <a:srgbClr val="000000"/>
                </a:solidFill>
              </a:defRPr>
            </a:lvl3pPr>
            <a:lvl4pPr marL="1828800" lvl="3" indent="-304800">
              <a:spcBef>
                <a:spcPts val="1600"/>
              </a:spcBef>
              <a:spcAft>
                <a:spcPts val="0"/>
              </a:spcAft>
              <a:buClr>
                <a:srgbClr val="000000"/>
              </a:buClr>
              <a:buSzPts val="1200"/>
              <a:buAutoNum type="arabicPeriod"/>
              <a:defRPr>
                <a:solidFill>
                  <a:srgbClr val="000000"/>
                </a:solidFill>
              </a:defRPr>
            </a:lvl4pPr>
            <a:lvl5pPr marL="2286000" lvl="4" indent="-304800">
              <a:spcBef>
                <a:spcPts val="1600"/>
              </a:spcBef>
              <a:spcAft>
                <a:spcPts val="0"/>
              </a:spcAft>
              <a:buClr>
                <a:srgbClr val="000000"/>
              </a:buClr>
              <a:buSzPts val="1200"/>
              <a:buAutoNum type="alphaLcPeriod"/>
              <a:defRPr>
                <a:solidFill>
                  <a:srgbClr val="000000"/>
                </a:solidFill>
              </a:defRPr>
            </a:lvl5pPr>
            <a:lvl6pPr marL="2743200" lvl="5" indent="-304800">
              <a:spcBef>
                <a:spcPts val="1600"/>
              </a:spcBef>
              <a:spcAft>
                <a:spcPts val="0"/>
              </a:spcAft>
              <a:buClr>
                <a:srgbClr val="000000"/>
              </a:buClr>
              <a:buSzPts val="1200"/>
              <a:buAutoNum type="romanLcPeriod"/>
              <a:defRPr>
                <a:solidFill>
                  <a:srgbClr val="000000"/>
                </a:solidFill>
              </a:defRPr>
            </a:lvl6pPr>
            <a:lvl7pPr marL="3200400" lvl="6" indent="-304800">
              <a:spcBef>
                <a:spcPts val="1600"/>
              </a:spcBef>
              <a:spcAft>
                <a:spcPts val="0"/>
              </a:spcAft>
              <a:buClr>
                <a:srgbClr val="000000"/>
              </a:buClr>
              <a:buSzPts val="1200"/>
              <a:buAutoNum type="arabicPeriod"/>
              <a:defRPr>
                <a:solidFill>
                  <a:srgbClr val="000000"/>
                </a:solidFill>
              </a:defRPr>
            </a:lvl7pPr>
            <a:lvl8pPr marL="3657600" lvl="7" indent="-304800">
              <a:spcBef>
                <a:spcPts val="1600"/>
              </a:spcBef>
              <a:spcAft>
                <a:spcPts val="0"/>
              </a:spcAft>
              <a:buClr>
                <a:srgbClr val="000000"/>
              </a:buClr>
              <a:buSzPts val="1200"/>
              <a:buAutoNum type="alphaLcPeriod"/>
              <a:defRPr>
                <a:solidFill>
                  <a:srgbClr val="000000"/>
                </a:solidFill>
              </a:defRPr>
            </a:lvl8pPr>
            <a:lvl9pPr marL="4114800" lvl="8" indent="-304800">
              <a:spcBef>
                <a:spcPts val="1600"/>
              </a:spcBef>
              <a:spcAft>
                <a:spcPts val="1600"/>
              </a:spcAft>
              <a:buClr>
                <a:srgbClr val="000000"/>
              </a:buClr>
              <a:buSzPts val="1200"/>
              <a:buAutoNum type="romanLcPeriod"/>
              <a:defRPr>
                <a:solidFill>
                  <a:srgbClr val="000000"/>
                </a:solidFill>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5703388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7"/>
        <p:cNvGrpSpPr/>
        <p:nvPr/>
      </p:nvGrpSpPr>
      <p:grpSpPr>
        <a:xfrm>
          <a:off x="0" y="0"/>
          <a:ext cx="0" cy="0"/>
          <a:chOff x="0" y="0"/>
          <a:chExt cx="0" cy="0"/>
        </a:xfrm>
      </p:grpSpPr>
      <p:sp>
        <p:nvSpPr>
          <p:cNvPr id="28" name="Google Shape;28;p5"/>
          <p:cNvSpPr/>
          <p:nvPr/>
        </p:nvSpPr>
        <p:spPr>
          <a:xfrm>
            <a:off x="1533900" y="1371600"/>
            <a:ext cx="2961900" cy="25716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a:off x="4666000" y="1371600"/>
            <a:ext cx="2961900" cy="2571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31" name="Google Shape;31;p5"/>
          <p:cNvSpPr txBox="1">
            <a:spLocks noGrp="1"/>
          </p:cNvSpPr>
          <p:nvPr>
            <p:ph type="body" idx="1"/>
          </p:nvPr>
        </p:nvSpPr>
        <p:spPr>
          <a:xfrm>
            <a:off x="1603538" y="2543125"/>
            <a:ext cx="2787000" cy="15525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04800">
              <a:spcBef>
                <a:spcPts val="1600"/>
              </a:spcBef>
              <a:spcAft>
                <a:spcPts val="0"/>
              </a:spcAft>
              <a:buClr>
                <a:srgbClr val="FFFFFF"/>
              </a:buClr>
              <a:buSzPts val="1200"/>
              <a:buChar char="○"/>
              <a:defRPr sz="1200">
                <a:solidFill>
                  <a:srgbClr val="FFFFFF"/>
                </a:solidFill>
              </a:defRPr>
            </a:lvl2pPr>
            <a:lvl3pPr marL="1371600" lvl="2" indent="-304800">
              <a:spcBef>
                <a:spcPts val="1600"/>
              </a:spcBef>
              <a:spcAft>
                <a:spcPts val="0"/>
              </a:spcAft>
              <a:buClr>
                <a:srgbClr val="FFFFFF"/>
              </a:buClr>
              <a:buSzPts val="1200"/>
              <a:buChar char="■"/>
              <a:defRPr sz="1200">
                <a:solidFill>
                  <a:srgbClr val="FFFFFF"/>
                </a:solidFill>
              </a:defRPr>
            </a:lvl3pPr>
            <a:lvl4pPr marL="1828800" lvl="3" indent="-304800">
              <a:spcBef>
                <a:spcPts val="1600"/>
              </a:spcBef>
              <a:spcAft>
                <a:spcPts val="0"/>
              </a:spcAft>
              <a:buClr>
                <a:srgbClr val="FFFFFF"/>
              </a:buClr>
              <a:buSzPts val="1200"/>
              <a:buChar char="●"/>
              <a:defRPr sz="1200">
                <a:solidFill>
                  <a:srgbClr val="FFFFFF"/>
                </a:solidFill>
              </a:defRPr>
            </a:lvl4pPr>
            <a:lvl5pPr marL="2286000" lvl="4" indent="-304800">
              <a:spcBef>
                <a:spcPts val="1600"/>
              </a:spcBef>
              <a:spcAft>
                <a:spcPts val="0"/>
              </a:spcAft>
              <a:buClr>
                <a:srgbClr val="FFFFFF"/>
              </a:buClr>
              <a:buSzPts val="1200"/>
              <a:buChar char="○"/>
              <a:defRPr sz="1200">
                <a:solidFill>
                  <a:srgbClr val="FFFFFF"/>
                </a:solidFill>
              </a:defRPr>
            </a:lvl5pPr>
            <a:lvl6pPr marL="2743200" lvl="5" indent="-304800">
              <a:spcBef>
                <a:spcPts val="1600"/>
              </a:spcBef>
              <a:spcAft>
                <a:spcPts val="0"/>
              </a:spcAft>
              <a:buClr>
                <a:srgbClr val="FFFFFF"/>
              </a:buClr>
              <a:buSzPts val="1200"/>
              <a:buChar char="■"/>
              <a:defRPr sz="1200">
                <a:solidFill>
                  <a:srgbClr val="FFFFFF"/>
                </a:solidFill>
              </a:defRPr>
            </a:lvl6pPr>
            <a:lvl7pPr marL="3200400" lvl="6" indent="-304800">
              <a:spcBef>
                <a:spcPts val="1600"/>
              </a:spcBef>
              <a:spcAft>
                <a:spcPts val="0"/>
              </a:spcAft>
              <a:buClr>
                <a:srgbClr val="FFFFFF"/>
              </a:buClr>
              <a:buSzPts val="1200"/>
              <a:buChar char="●"/>
              <a:defRPr sz="1200">
                <a:solidFill>
                  <a:srgbClr val="FFFFFF"/>
                </a:solidFill>
              </a:defRPr>
            </a:lvl7pPr>
            <a:lvl8pPr marL="3657600" lvl="7" indent="-30480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32" name="Google Shape;32;p5"/>
          <p:cNvSpPr txBox="1">
            <a:spLocks noGrp="1"/>
          </p:cNvSpPr>
          <p:nvPr>
            <p:ph type="body" idx="2"/>
          </p:nvPr>
        </p:nvSpPr>
        <p:spPr>
          <a:xfrm>
            <a:off x="4753453" y="2543125"/>
            <a:ext cx="2787000" cy="15525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04800">
              <a:spcBef>
                <a:spcPts val="1600"/>
              </a:spcBef>
              <a:spcAft>
                <a:spcPts val="0"/>
              </a:spcAft>
              <a:buClr>
                <a:srgbClr val="FFFFFF"/>
              </a:buClr>
              <a:buSzPts val="1200"/>
              <a:buChar char="○"/>
              <a:defRPr sz="1200">
                <a:solidFill>
                  <a:srgbClr val="FFFFFF"/>
                </a:solidFill>
              </a:defRPr>
            </a:lvl2pPr>
            <a:lvl3pPr marL="1371600" lvl="2" indent="-304800">
              <a:spcBef>
                <a:spcPts val="1600"/>
              </a:spcBef>
              <a:spcAft>
                <a:spcPts val="0"/>
              </a:spcAft>
              <a:buClr>
                <a:srgbClr val="FFFFFF"/>
              </a:buClr>
              <a:buSzPts val="1200"/>
              <a:buChar char="■"/>
              <a:defRPr sz="1200">
                <a:solidFill>
                  <a:srgbClr val="FFFFFF"/>
                </a:solidFill>
              </a:defRPr>
            </a:lvl3pPr>
            <a:lvl4pPr marL="1828800" lvl="3" indent="-304800">
              <a:spcBef>
                <a:spcPts val="1600"/>
              </a:spcBef>
              <a:spcAft>
                <a:spcPts val="0"/>
              </a:spcAft>
              <a:buClr>
                <a:srgbClr val="FFFFFF"/>
              </a:buClr>
              <a:buSzPts val="1200"/>
              <a:buChar char="●"/>
              <a:defRPr sz="1200">
                <a:solidFill>
                  <a:srgbClr val="FFFFFF"/>
                </a:solidFill>
              </a:defRPr>
            </a:lvl4pPr>
            <a:lvl5pPr marL="2286000" lvl="4" indent="-304800">
              <a:spcBef>
                <a:spcPts val="1600"/>
              </a:spcBef>
              <a:spcAft>
                <a:spcPts val="0"/>
              </a:spcAft>
              <a:buClr>
                <a:srgbClr val="FFFFFF"/>
              </a:buClr>
              <a:buSzPts val="1200"/>
              <a:buChar char="○"/>
              <a:defRPr sz="1200">
                <a:solidFill>
                  <a:srgbClr val="FFFFFF"/>
                </a:solidFill>
              </a:defRPr>
            </a:lvl5pPr>
            <a:lvl6pPr marL="2743200" lvl="5" indent="-304800">
              <a:spcBef>
                <a:spcPts val="1600"/>
              </a:spcBef>
              <a:spcAft>
                <a:spcPts val="0"/>
              </a:spcAft>
              <a:buClr>
                <a:srgbClr val="FFFFFF"/>
              </a:buClr>
              <a:buSzPts val="1200"/>
              <a:buChar char="■"/>
              <a:defRPr sz="1200">
                <a:solidFill>
                  <a:srgbClr val="FFFFFF"/>
                </a:solidFill>
              </a:defRPr>
            </a:lvl6pPr>
            <a:lvl7pPr marL="3200400" lvl="6" indent="-304800">
              <a:spcBef>
                <a:spcPts val="1600"/>
              </a:spcBef>
              <a:spcAft>
                <a:spcPts val="0"/>
              </a:spcAft>
              <a:buClr>
                <a:srgbClr val="FFFFFF"/>
              </a:buClr>
              <a:buSzPts val="1200"/>
              <a:buChar char="●"/>
              <a:defRPr sz="1200">
                <a:solidFill>
                  <a:srgbClr val="FFFFFF"/>
                </a:solidFill>
              </a:defRPr>
            </a:lvl7pPr>
            <a:lvl8pPr marL="3657600" lvl="7" indent="-30480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33" name="Google Shape;33;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5"/>
          <p:cNvSpPr txBox="1">
            <a:spLocks noGrp="1"/>
          </p:cNvSpPr>
          <p:nvPr>
            <p:ph type="title" idx="3"/>
          </p:nvPr>
        </p:nvSpPr>
        <p:spPr>
          <a:xfrm>
            <a:off x="1944500" y="2019150"/>
            <a:ext cx="2105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35" name="Google Shape;35;p5"/>
          <p:cNvSpPr txBox="1">
            <a:spLocks noGrp="1"/>
          </p:cNvSpPr>
          <p:nvPr>
            <p:ph type="title" idx="4"/>
          </p:nvPr>
        </p:nvSpPr>
        <p:spPr>
          <a:xfrm>
            <a:off x="5094400" y="2019150"/>
            <a:ext cx="2105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36" name="Google Shape;36;p5"/>
          <p:cNvSpPr/>
          <p:nvPr/>
        </p:nvSpPr>
        <p:spPr>
          <a:xfrm rot="5400000">
            <a:off x="8459550" y="3325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rot="5400000">
            <a:off x="-1234200" y="3188106"/>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81690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40" name="Google Shape;4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1" name="Google Shape;41;p6"/>
          <p:cNvSpPr/>
          <p:nvPr/>
        </p:nvSpPr>
        <p:spPr>
          <a:xfrm rot="10800000">
            <a:off x="8127000" y="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rot="5400000">
            <a:off x="8276850" y="4279050"/>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9558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7"/>
        <p:cNvGrpSpPr/>
        <p:nvPr/>
      </p:nvGrpSpPr>
      <p:grpSpPr>
        <a:xfrm>
          <a:off x="0" y="0"/>
          <a:ext cx="0" cy="0"/>
          <a:chOff x="0" y="0"/>
          <a:chExt cx="0" cy="0"/>
        </a:xfrm>
      </p:grpSpPr>
      <p:sp>
        <p:nvSpPr>
          <p:cNvPr id="48" name="Google Shape;48;p8"/>
          <p:cNvSpPr/>
          <p:nvPr/>
        </p:nvSpPr>
        <p:spPr>
          <a:xfrm rot="5400000">
            <a:off x="2436125" y="-787125"/>
            <a:ext cx="4119000" cy="5673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txBox="1">
            <a:spLocks noGrp="1"/>
          </p:cNvSpPr>
          <p:nvPr>
            <p:ph type="title"/>
          </p:nvPr>
        </p:nvSpPr>
        <p:spPr>
          <a:xfrm>
            <a:off x="1861350" y="904150"/>
            <a:ext cx="542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7200"/>
              <a:buNone/>
              <a:defRPr sz="72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endParaRPr/>
          </a:p>
        </p:txBody>
      </p:sp>
      <p:sp>
        <p:nvSpPr>
          <p:cNvPr id="50" name="Google Shape;50;p8"/>
          <p:cNvSpPr/>
          <p:nvPr/>
        </p:nvSpPr>
        <p:spPr>
          <a:xfrm rot="10800000">
            <a:off x="595440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rot="10800000">
            <a:off x="0" y="3931900"/>
            <a:ext cx="31836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4000500" y="1331425"/>
            <a:ext cx="4419600" cy="7068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3"/>
              </a:buClr>
              <a:buSzPts val="2400"/>
              <a:buNone/>
              <a:defRPr>
                <a:solidFill>
                  <a:schemeClr val="accent3"/>
                </a:solidFill>
              </a:defRPr>
            </a:lvl1pPr>
            <a:lvl2pPr lvl="1">
              <a:spcBef>
                <a:spcPts val="0"/>
              </a:spcBef>
              <a:spcAft>
                <a:spcPts val="0"/>
              </a:spcAft>
              <a:buClr>
                <a:schemeClr val="accent3"/>
              </a:buClr>
              <a:buSzPts val="2400"/>
              <a:buNone/>
              <a:defRPr sz="2400">
                <a:solidFill>
                  <a:schemeClr val="accent3"/>
                </a:solidFill>
              </a:defRPr>
            </a:lvl2pPr>
            <a:lvl3pPr lvl="2">
              <a:spcBef>
                <a:spcPts val="0"/>
              </a:spcBef>
              <a:spcAft>
                <a:spcPts val="0"/>
              </a:spcAft>
              <a:buClr>
                <a:schemeClr val="accent3"/>
              </a:buClr>
              <a:buSzPts val="2400"/>
              <a:buNone/>
              <a:defRPr sz="2400">
                <a:solidFill>
                  <a:schemeClr val="accent3"/>
                </a:solidFill>
              </a:defRPr>
            </a:lvl3pPr>
            <a:lvl4pPr lvl="3">
              <a:spcBef>
                <a:spcPts val="0"/>
              </a:spcBef>
              <a:spcAft>
                <a:spcPts val="0"/>
              </a:spcAft>
              <a:buClr>
                <a:schemeClr val="accent3"/>
              </a:buClr>
              <a:buSzPts val="2400"/>
              <a:buNone/>
              <a:defRPr sz="2400">
                <a:solidFill>
                  <a:schemeClr val="accent3"/>
                </a:solidFill>
              </a:defRPr>
            </a:lvl4pPr>
            <a:lvl5pPr lvl="4">
              <a:spcBef>
                <a:spcPts val="0"/>
              </a:spcBef>
              <a:spcAft>
                <a:spcPts val="0"/>
              </a:spcAft>
              <a:buClr>
                <a:schemeClr val="accent3"/>
              </a:buClr>
              <a:buSzPts val="2400"/>
              <a:buNone/>
              <a:defRPr sz="2400">
                <a:solidFill>
                  <a:schemeClr val="accent3"/>
                </a:solidFill>
              </a:defRPr>
            </a:lvl5pPr>
            <a:lvl6pPr lvl="5">
              <a:spcBef>
                <a:spcPts val="0"/>
              </a:spcBef>
              <a:spcAft>
                <a:spcPts val="0"/>
              </a:spcAft>
              <a:buClr>
                <a:schemeClr val="accent3"/>
              </a:buClr>
              <a:buSzPts val="2400"/>
              <a:buNone/>
              <a:defRPr sz="2400">
                <a:solidFill>
                  <a:schemeClr val="accent3"/>
                </a:solidFill>
              </a:defRPr>
            </a:lvl6pPr>
            <a:lvl7pPr lvl="6">
              <a:spcBef>
                <a:spcPts val="0"/>
              </a:spcBef>
              <a:spcAft>
                <a:spcPts val="0"/>
              </a:spcAft>
              <a:buClr>
                <a:schemeClr val="accent3"/>
              </a:buClr>
              <a:buSzPts val="2400"/>
              <a:buNone/>
              <a:defRPr sz="2400">
                <a:solidFill>
                  <a:schemeClr val="accent3"/>
                </a:solidFill>
              </a:defRPr>
            </a:lvl7pPr>
            <a:lvl8pPr lvl="7">
              <a:spcBef>
                <a:spcPts val="0"/>
              </a:spcBef>
              <a:spcAft>
                <a:spcPts val="0"/>
              </a:spcAft>
              <a:buClr>
                <a:schemeClr val="accent3"/>
              </a:buClr>
              <a:buSzPts val="2400"/>
              <a:buNone/>
              <a:defRPr sz="2400">
                <a:solidFill>
                  <a:schemeClr val="accent3"/>
                </a:solidFill>
              </a:defRPr>
            </a:lvl8pPr>
            <a:lvl9pPr lvl="8">
              <a:spcBef>
                <a:spcPts val="0"/>
              </a:spcBef>
              <a:spcAft>
                <a:spcPts val="0"/>
              </a:spcAft>
              <a:buClr>
                <a:schemeClr val="accent3"/>
              </a:buClr>
              <a:buSzPts val="2400"/>
              <a:buNone/>
              <a:defRPr sz="2400">
                <a:solidFill>
                  <a:schemeClr val="accent3"/>
                </a:solidFill>
              </a:defRPr>
            </a:lvl9pPr>
          </a:lstStyle>
          <a:p>
            <a:endParaRPr/>
          </a:p>
        </p:txBody>
      </p:sp>
      <p:sp>
        <p:nvSpPr>
          <p:cNvPr id="45" name="Google Shape;45;p7"/>
          <p:cNvSpPr txBox="1">
            <a:spLocks noGrp="1"/>
          </p:cNvSpPr>
          <p:nvPr>
            <p:ph type="body" idx="1"/>
          </p:nvPr>
        </p:nvSpPr>
        <p:spPr>
          <a:xfrm>
            <a:off x="5419725" y="2126725"/>
            <a:ext cx="3000300" cy="2054700"/>
          </a:xfrm>
          <a:prstGeom prst="rect">
            <a:avLst/>
          </a:prstGeom>
        </p:spPr>
        <p:txBody>
          <a:bodyPr spcFirstLastPara="1" wrap="square" lIns="91425" tIns="91425" rIns="91425" bIns="91425" anchor="t" anchorCtr="0">
            <a:noAutofit/>
          </a:bodyPr>
          <a:lstStyle>
            <a:lvl1pPr marL="457200" lvl="0" indent="-317500" algn="r">
              <a:spcBef>
                <a:spcPts val="0"/>
              </a:spcBef>
              <a:spcAft>
                <a:spcPts val="0"/>
              </a:spcAft>
              <a:buClr>
                <a:srgbClr val="000000"/>
              </a:buClr>
              <a:buSzPts val="1400"/>
              <a:buChar char="●"/>
              <a:defRPr sz="1400">
                <a:solidFill>
                  <a:srgbClr val="000000"/>
                </a:solidFill>
              </a:defRPr>
            </a:lvl1pPr>
            <a:lvl2pPr marL="914400" lvl="1" indent="-317500" algn="r">
              <a:spcBef>
                <a:spcPts val="1600"/>
              </a:spcBef>
              <a:spcAft>
                <a:spcPts val="0"/>
              </a:spcAft>
              <a:buClr>
                <a:srgbClr val="000000"/>
              </a:buClr>
              <a:buSzPts val="1400"/>
              <a:buChar char="○"/>
              <a:defRPr>
                <a:solidFill>
                  <a:srgbClr val="000000"/>
                </a:solidFill>
              </a:defRPr>
            </a:lvl2pPr>
            <a:lvl3pPr marL="1371600" lvl="2" indent="-317500" algn="r">
              <a:spcBef>
                <a:spcPts val="1600"/>
              </a:spcBef>
              <a:spcAft>
                <a:spcPts val="0"/>
              </a:spcAft>
              <a:buClr>
                <a:srgbClr val="000000"/>
              </a:buClr>
              <a:buSzPts val="1400"/>
              <a:buChar char="■"/>
              <a:defRPr>
                <a:solidFill>
                  <a:srgbClr val="000000"/>
                </a:solidFill>
              </a:defRPr>
            </a:lvl3pPr>
            <a:lvl4pPr marL="1828800" lvl="3" indent="-317500" algn="r">
              <a:spcBef>
                <a:spcPts val="1600"/>
              </a:spcBef>
              <a:spcAft>
                <a:spcPts val="0"/>
              </a:spcAft>
              <a:buClr>
                <a:srgbClr val="000000"/>
              </a:buClr>
              <a:buSzPts val="1400"/>
              <a:buChar char="●"/>
              <a:defRPr>
                <a:solidFill>
                  <a:srgbClr val="000000"/>
                </a:solidFill>
              </a:defRPr>
            </a:lvl4pPr>
            <a:lvl5pPr marL="2286000" lvl="4" indent="-317500" algn="r">
              <a:spcBef>
                <a:spcPts val="1600"/>
              </a:spcBef>
              <a:spcAft>
                <a:spcPts val="0"/>
              </a:spcAft>
              <a:buClr>
                <a:srgbClr val="000000"/>
              </a:buClr>
              <a:buSzPts val="1400"/>
              <a:buChar char="○"/>
              <a:defRPr>
                <a:solidFill>
                  <a:srgbClr val="000000"/>
                </a:solidFill>
              </a:defRPr>
            </a:lvl5pPr>
            <a:lvl6pPr marL="2743200" lvl="5" indent="-317500" algn="r">
              <a:spcBef>
                <a:spcPts val="1600"/>
              </a:spcBef>
              <a:spcAft>
                <a:spcPts val="0"/>
              </a:spcAft>
              <a:buClr>
                <a:srgbClr val="000000"/>
              </a:buClr>
              <a:buSzPts val="1400"/>
              <a:buChar char="■"/>
              <a:defRPr>
                <a:solidFill>
                  <a:srgbClr val="000000"/>
                </a:solidFill>
              </a:defRPr>
            </a:lvl6pPr>
            <a:lvl7pPr marL="3200400" lvl="6" indent="-317500" algn="r">
              <a:spcBef>
                <a:spcPts val="1600"/>
              </a:spcBef>
              <a:spcAft>
                <a:spcPts val="0"/>
              </a:spcAft>
              <a:buClr>
                <a:srgbClr val="000000"/>
              </a:buClr>
              <a:buSzPts val="1400"/>
              <a:buChar char="●"/>
              <a:defRPr>
                <a:solidFill>
                  <a:srgbClr val="000000"/>
                </a:solidFill>
              </a:defRPr>
            </a:lvl7pPr>
            <a:lvl8pPr marL="3657600" lvl="7" indent="-317500" algn="r">
              <a:spcBef>
                <a:spcPts val="1600"/>
              </a:spcBef>
              <a:spcAft>
                <a:spcPts val="0"/>
              </a:spcAft>
              <a:buClr>
                <a:srgbClr val="000000"/>
              </a:buClr>
              <a:buSzPts val="1400"/>
              <a:buChar char="○"/>
              <a:defRPr>
                <a:solidFill>
                  <a:srgbClr val="000000"/>
                </a:solidFill>
              </a:defRPr>
            </a:lvl8pPr>
            <a:lvl9pPr marL="4114800" lvl="8" indent="-317500" algn="r">
              <a:spcBef>
                <a:spcPts val="1600"/>
              </a:spcBef>
              <a:spcAft>
                <a:spcPts val="1600"/>
              </a:spcAft>
              <a:buClr>
                <a:srgbClr val="000000"/>
              </a:buClr>
              <a:buSzPts val="1400"/>
              <a:buChar char="■"/>
              <a:defRPr>
                <a:solidFill>
                  <a:srgbClr val="000000"/>
                </a:solidFill>
              </a:defRPr>
            </a:lvl9pPr>
          </a:lstStyle>
          <a:p>
            <a:endParaRPr/>
          </a:p>
        </p:txBody>
      </p:sp>
      <p:sp>
        <p:nvSpPr>
          <p:cNvPr id="46" name="Google Shape;4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6186262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7"/>
        <p:cNvGrpSpPr/>
        <p:nvPr/>
      </p:nvGrpSpPr>
      <p:grpSpPr>
        <a:xfrm>
          <a:off x="0" y="0"/>
          <a:ext cx="0" cy="0"/>
          <a:chOff x="0" y="0"/>
          <a:chExt cx="0" cy="0"/>
        </a:xfrm>
      </p:grpSpPr>
      <p:sp>
        <p:nvSpPr>
          <p:cNvPr id="48" name="Google Shape;48;p8"/>
          <p:cNvSpPr/>
          <p:nvPr/>
        </p:nvSpPr>
        <p:spPr>
          <a:xfrm rot="5400000">
            <a:off x="2436125" y="-787125"/>
            <a:ext cx="4119000" cy="5673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txBox="1">
            <a:spLocks noGrp="1"/>
          </p:cNvSpPr>
          <p:nvPr>
            <p:ph type="title"/>
          </p:nvPr>
        </p:nvSpPr>
        <p:spPr>
          <a:xfrm>
            <a:off x="1861350" y="904150"/>
            <a:ext cx="542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7200"/>
              <a:buNone/>
              <a:defRPr sz="72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endParaRPr/>
          </a:p>
        </p:txBody>
      </p:sp>
      <p:sp>
        <p:nvSpPr>
          <p:cNvPr id="50" name="Google Shape;50;p8"/>
          <p:cNvSpPr/>
          <p:nvPr/>
        </p:nvSpPr>
        <p:spPr>
          <a:xfrm rot="10800000">
            <a:off x="595440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rot="10800000">
            <a:off x="0" y="3931900"/>
            <a:ext cx="31836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5646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2"/>
        <p:cNvGrpSpPr/>
        <p:nvPr/>
      </p:nvGrpSpPr>
      <p:grpSpPr>
        <a:xfrm>
          <a:off x="0" y="0"/>
          <a:ext cx="0" cy="0"/>
          <a:chOff x="0" y="0"/>
          <a:chExt cx="0" cy="0"/>
        </a:xfrm>
      </p:grpSpPr>
      <p:sp>
        <p:nvSpPr>
          <p:cNvPr id="53" name="Google Shape;53;p9"/>
          <p:cNvSpPr txBox="1">
            <a:spLocks noGrp="1"/>
          </p:cNvSpPr>
          <p:nvPr>
            <p:ph type="subTitle" idx="1"/>
          </p:nvPr>
        </p:nvSpPr>
        <p:spPr>
          <a:xfrm>
            <a:off x="723975" y="1075825"/>
            <a:ext cx="4045200" cy="443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Montserrat Medium"/>
              <a:buNone/>
              <a:defRPr sz="1600">
                <a:latin typeface="Montserrat Medium"/>
                <a:ea typeface="Montserrat Medium"/>
                <a:cs typeface="Montserrat Medium"/>
                <a:sym typeface="Montserrat Medium"/>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54" name="Google Shape;54;p9"/>
          <p:cNvSpPr txBox="1">
            <a:spLocks noGrp="1"/>
          </p:cNvSpPr>
          <p:nvPr>
            <p:ph type="body" idx="2"/>
          </p:nvPr>
        </p:nvSpPr>
        <p:spPr>
          <a:xfrm>
            <a:off x="723975" y="1648700"/>
            <a:ext cx="3837000" cy="3128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Clr>
                <a:schemeClr val="accent5"/>
              </a:buClr>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55" name="Google Shape;5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9"/>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extLst>
      <p:ext uri="{BB962C8B-B14F-4D97-AF65-F5344CB8AC3E}">
        <p14:creationId xmlns:p14="http://schemas.microsoft.com/office/powerpoint/2010/main" val="25386684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7"/>
        <p:cNvGrpSpPr/>
        <p:nvPr/>
      </p:nvGrpSpPr>
      <p:grpSpPr>
        <a:xfrm>
          <a:off x="0" y="0"/>
          <a:ext cx="0" cy="0"/>
          <a:chOff x="0" y="0"/>
          <a:chExt cx="0" cy="0"/>
        </a:xfrm>
      </p:grpSpPr>
      <p:sp>
        <p:nvSpPr>
          <p:cNvPr id="58" name="Google Shape;58;p10"/>
          <p:cNvSpPr/>
          <p:nvPr/>
        </p:nvSpPr>
        <p:spPr>
          <a:xfrm>
            <a:off x="419100" y="0"/>
            <a:ext cx="3505200" cy="3943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title"/>
          </p:nvPr>
        </p:nvSpPr>
        <p:spPr>
          <a:xfrm>
            <a:off x="643775" y="0"/>
            <a:ext cx="3266400" cy="3628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36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60" name="Google Shape;6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1" name="Google Shape;61;p10"/>
          <p:cNvSpPr/>
          <p:nvPr/>
        </p:nvSpPr>
        <p:spPr>
          <a:xfrm rot="5400000">
            <a:off x="-667050" y="3755175"/>
            <a:ext cx="20553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0"/>
          <p:cNvSpPr/>
          <p:nvPr/>
        </p:nvSpPr>
        <p:spPr>
          <a:xfrm rot="5400000">
            <a:off x="8459538" y="3325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01323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3"/>
        <p:cNvGrpSpPr/>
        <p:nvPr/>
      </p:nvGrpSpPr>
      <p:grpSpPr>
        <a:xfrm>
          <a:off x="0" y="0"/>
          <a:ext cx="0" cy="0"/>
          <a:chOff x="0" y="0"/>
          <a:chExt cx="0" cy="0"/>
        </a:xfrm>
      </p:grpSpPr>
      <p:sp>
        <p:nvSpPr>
          <p:cNvPr id="64" name="Google Shape;6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5"/>
              </a:buClr>
              <a:buSzPts val="20000"/>
              <a:buNone/>
              <a:defRPr sz="10700">
                <a:solidFill>
                  <a:schemeClr val="accent5"/>
                </a:solidFill>
              </a:defRPr>
            </a:lvl1pPr>
            <a:lvl2pPr lvl="1" algn="ctr">
              <a:spcBef>
                <a:spcPts val="0"/>
              </a:spcBef>
              <a:spcAft>
                <a:spcPts val="0"/>
              </a:spcAft>
              <a:buSzPts val="20000"/>
              <a:buNone/>
              <a:defRPr sz="20000"/>
            </a:lvl2pPr>
            <a:lvl3pPr lvl="2" algn="ctr">
              <a:spcBef>
                <a:spcPts val="0"/>
              </a:spcBef>
              <a:spcAft>
                <a:spcPts val="0"/>
              </a:spcAft>
              <a:buSzPts val="20000"/>
              <a:buNone/>
              <a:defRPr sz="20000"/>
            </a:lvl3pPr>
            <a:lvl4pPr lvl="3" algn="ctr">
              <a:spcBef>
                <a:spcPts val="0"/>
              </a:spcBef>
              <a:spcAft>
                <a:spcPts val="0"/>
              </a:spcAft>
              <a:buSzPts val="20000"/>
              <a:buNone/>
              <a:defRPr sz="20000"/>
            </a:lvl4pPr>
            <a:lvl5pPr lvl="4" algn="ctr">
              <a:spcBef>
                <a:spcPts val="0"/>
              </a:spcBef>
              <a:spcAft>
                <a:spcPts val="0"/>
              </a:spcAft>
              <a:buSzPts val="20000"/>
              <a:buNone/>
              <a:defRPr sz="20000"/>
            </a:lvl5pPr>
            <a:lvl6pPr lvl="5" algn="ctr">
              <a:spcBef>
                <a:spcPts val="0"/>
              </a:spcBef>
              <a:spcAft>
                <a:spcPts val="0"/>
              </a:spcAft>
              <a:buSzPts val="20000"/>
              <a:buNone/>
              <a:defRPr sz="20000"/>
            </a:lvl6pPr>
            <a:lvl7pPr lvl="6" algn="ctr">
              <a:spcBef>
                <a:spcPts val="0"/>
              </a:spcBef>
              <a:spcAft>
                <a:spcPts val="0"/>
              </a:spcAft>
              <a:buSzPts val="20000"/>
              <a:buNone/>
              <a:defRPr sz="20000"/>
            </a:lvl7pPr>
            <a:lvl8pPr lvl="7" algn="ctr">
              <a:spcBef>
                <a:spcPts val="0"/>
              </a:spcBef>
              <a:spcAft>
                <a:spcPts val="0"/>
              </a:spcAft>
              <a:buSzPts val="20000"/>
              <a:buNone/>
              <a:defRPr sz="20000"/>
            </a:lvl8pPr>
            <a:lvl9pPr lvl="8" algn="ctr">
              <a:spcBef>
                <a:spcPts val="0"/>
              </a:spcBef>
              <a:spcAft>
                <a:spcPts val="0"/>
              </a:spcAft>
              <a:buSzPts val="20000"/>
              <a:buNone/>
              <a:defRPr sz="20000"/>
            </a:lvl9pPr>
          </a:lstStyle>
          <a:p>
            <a:r>
              <a:t>xx%</a:t>
            </a:r>
          </a:p>
        </p:txBody>
      </p:sp>
      <p:sp>
        <p:nvSpPr>
          <p:cNvPr id="65" name="Google Shape;65;p11"/>
          <p:cNvSpPr txBox="1">
            <a:spLocks noGrp="1"/>
          </p:cNvSpPr>
          <p:nvPr>
            <p:ph type="body" idx="1"/>
          </p:nvPr>
        </p:nvSpPr>
        <p:spPr>
          <a:xfrm>
            <a:off x="311700" y="3069625"/>
            <a:ext cx="8520600" cy="1300800"/>
          </a:xfrm>
          <a:prstGeom prst="rect">
            <a:avLst/>
          </a:prstGeom>
        </p:spPr>
        <p:txBody>
          <a:bodyPr spcFirstLastPara="1" wrap="square" lIns="91425" tIns="91425" rIns="91425" bIns="91425" anchor="t" anchorCtr="0">
            <a:noAutofit/>
          </a:bodyPr>
          <a:lstStyle>
            <a:lvl1pPr marL="457200" lvl="0" indent="-374650" algn="ctr">
              <a:spcBef>
                <a:spcPts val="0"/>
              </a:spcBef>
              <a:spcAft>
                <a:spcPts val="0"/>
              </a:spcAft>
              <a:buSzPts val="2300"/>
              <a:buChar char="●"/>
              <a:defRPr sz="2300"/>
            </a:lvl1pPr>
            <a:lvl2pPr marL="914400" lvl="1" indent="-349250" algn="ctr">
              <a:spcBef>
                <a:spcPts val="1600"/>
              </a:spcBef>
              <a:spcAft>
                <a:spcPts val="0"/>
              </a:spcAft>
              <a:buSzPts val="1900"/>
              <a:buChar char="○"/>
              <a:defRPr sz="1900"/>
            </a:lvl2pPr>
            <a:lvl3pPr marL="1371600" lvl="2" indent="-349250" algn="ctr">
              <a:spcBef>
                <a:spcPts val="1600"/>
              </a:spcBef>
              <a:spcAft>
                <a:spcPts val="0"/>
              </a:spcAft>
              <a:buSzPts val="1900"/>
              <a:buChar char="■"/>
              <a:defRPr sz="1900"/>
            </a:lvl3pPr>
            <a:lvl4pPr marL="1828800" lvl="3" indent="-349250" algn="ctr">
              <a:spcBef>
                <a:spcPts val="1600"/>
              </a:spcBef>
              <a:spcAft>
                <a:spcPts val="0"/>
              </a:spcAft>
              <a:buSzPts val="1900"/>
              <a:buChar char="●"/>
              <a:defRPr sz="1900"/>
            </a:lvl4pPr>
            <a:lvl5pPr marL="2286000" lvl="4" indent="-349250" algn="ctr">
              <a:spcBef>
                <a:spcPts val="1600"/>
              </a:spcBef>
              <a:spcAft>
                <a:spcPts val="0"/>
              </a:spcAft>
              <a:buSzPts val="1900"/>
              <a:buChar char="○"/>
              <a:defRPr sz="1900"/>
            </a:lvl5pPr>
            <a:lvl6pPr marL="2743200" lvl="5" indent="-349250" algn="ctr">
              <a:spcBef>
                <a:spcPts val="1600"/>
              </a:spcBef>
              <a:spcAft>
                <a:spcPts val="0"/>
              </a:spcAft>
              <a:buSzPts val="1900"/>
              <a:buChar char="■"/>
              <a:defRPr sz="1900"/>
            </a:lvl6pPr>
            <a:lvl7pPr marL="3200400" lvl="6" indent="-349250" algn="ctr">
              <a:spcBef>
                <a:spcPts val="1600"/>
              </a:spcBef>
              <a:spcAft>
                <a:spcPts val="0"/>
              </a:spcAft>
              <a:buSzPts val="1900"/>
              <a:buChar char="●"/>
              <a:defRPr sz="1900"/>
            </a:lvl7pPr>
            <a:lvl8pPr marL="3657600" lvl="7" indent="-349250" algn="ctr">
              <a:spcBef>
                <a:spcPts val="1600"/>
              </a:spcBef>
              <a:spcAft>
                <a:spcPts val="0"/>
              </a:spcAft>
              <a:buSzPts val="1900"/>
              <a:buChar char="○"/>
              <a:defRPr sz="1900"/>
            </a:lvl8pPr>
            <a:lvl9pPr marL="4114800" lvl="8" indent="-349250" algn="ctr">
              <a:spcBef>
                <a:spcPts val="1600"/>
              </a:spcBef>
              <a:spcAft>
                <a:spcPts val="1600"/>
              </a:spcAft>
              <a:buSzPts val="1900"/>
              <a:buChar char="■"/>
              <a:defRPr sz="1900"/>
            </a:lvl9pPr>
          </a:lstStyle>
          <a:p>
            <a:endParaRPr/>
          </a:p>
        </p:txBody>
      </p:sp>
      <p:sp>
        <p:nvSpPr>
          <p:cNvPr id="66" name="Google Shape;6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7" name="Google Shape;67;p11"/>
          <p:cNvSpPr/>
          <p:nvPr/>
        </p:nvSpPr>
        <p:spPr>
          <a:xfrm rot="5400000">
            <a:off x="8330700" y="430977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rot="10800000">
            <a:off x="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37246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9"/>
        <p:cNvGrpSpPr/>
        <p:nvPr/>
      </p:nvGrpSpPr>
      <p:grpSpPr>
        <a:xfrm>
          <a:off x="0" y="0"/>
          <a:ext cx="0" cy="0"/>
          <a:chOff x="0" y="0"/>
          <a:chExt cx="0" cy="0"/>
        </a:xfrm>
      </p:grpSpPr>
    </p:spTree>
    <p:extLst>
      <p:ext uri="{BB962C8B-B14F-4D97-AF65-F5344CB8AC3E}">
        <p14:creationId xmlns:p14="http://schemas.microsoft.com/office/powerpoint/2010/main" val="10213208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4514850" y="2381250"/>
            <a:ext cx="3882000" cy="56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700"/>
              <a:buNone/>
              <a:defRPr sz="3600">
                <a:solidFill>
                  <a:schemeClr val="accent2"/>
                </a:solidFill>
              </a:defRPr>
            </a:lvl1pPr>
            <a:lvl2pPr lvl="1" algn="r" rtl="0">
              <a:spcBef>
                <a:spcPts val="0"/>
              </a:spcBef>
              <a:spcAft>
                <a:spcPts val="0"/>
              </a:spcAft>
              <a:buClr>
                <a:schemeClr val="accent2"/>
              </a:buClr>
              <a:buSzPts val="3600"/>
              <a:buNone/>
              <a:defRPr sz="3600">
                <a:solidFill>
                  <a:schemeClr val="accent2"/>
                </a:solidFill>
              </a:defRPr>
            </a:lvl2pPr>
            <a:lvl3pPr lvl="2" algn="r" rtl="0">
              <a:spcBef>
                <a:spcPts val="0"/>
              </a:spcBef>
              <a:spcAft>
                <a:spcPts val="0"/>
              </a:spcAft>
              <a:buClr>
                <a:schemeClr val="accent2"/>
              </a:buClr>
              <a:buSzPts val="3600"/>
              <a:buNone/>
              <a:defRPr sz="3600">
                <a:solidFill>
                  <a:schemeClr val="accent2"/>
                </a:solidFill>
              </a:defRPr>
            </a:lvl3pPr>
            <a:lvl4pPr lvl="3" algn="r" rtl="0">
              <a:spcBef>
                <a:spcPts val="0"/>
              </a:spcBef>
              <a:spcAft>
                <a:spcPts val="0"/>
              </a:spcAft>
              <a:buClr>
                <a:schemeClr val="accent2"/>
              </a:buClr>
              <a:buSzPts val="3600"/>
              <a:buNone/>
              <a:defRPr sz="3600">
                <a:solidFill>
                  <a:schemeClr val="accent2"/>
                </a:solidFill>
              </a:defRPr>
            </a:lvl4pPr>
            <a:lvl5pPr lvl="4" algn="r" rtl="0">
              <a:spcBef>
                <a:spcPts val="0"/>
              </a:spcBef>
              <a:spcAft>
                <a:spcPts val="0"/>
              </a:spcAft>
              <a:buClr>
                <a:schemeClr val="accent2"/>
              </a:buClr>
              <a:buSzPts val="3600"/>
              <a:buNone/>
              <a:defRPr sz="3600">
                <a:solidFill>
                  <a:schemeClr val="accent2"/>
                </a:solidFill>
              </a:defRPr>
            </a:lvl5pPr>
            <a:lvl6pPr lvl="5" algn="r" rtl="0">
              <a:spcBef>
                <a:spcPts val="0"/>
              </a:spcBef>
              <a:spcAft>
                <a:spcPts val="0"/>
              </a:spcAft>
              <a:buClr>
                <a:schemeClr val="accent2"/>
              </a:buClr>
              <a:buSzPts val="3600"/>
              <a:buNone/>
              <a:defRPr sz="3600">
                <a:solidFill>
                  <a:schemeClr val="accent2"/>
                </a:solidFill>
              </a:defRPr>
            </a:lvl6pPr>
            <a:lvl7pPr lvl="6" algn="r" rtl="0">
              <a:spcBef>
                <a:spcPts val="0"/>
              </a:spcBef>
              <a:spcAft>
                <a:spcPts val="0"/>
              </a:spcAft>
              <a:buClr>
                <a:schemeClr val="accent2"/>
              </a:buClr>
              <a:buSzPts val="3600"/>
              <a:buNone/>
              <a:defRPr sz="3600">
                <a:solidFill>
                  <a:schemeClr val="accent2"/>
                </a:solidFill>
              </a:defRPr>
            </a:lvl7pPr>
            <a:lvl8pPr lvl="7" algn="r" rtl="0">
              <a:spcBef>
                <a:spcPts val="0"/>
              </a:spcBef>
              <a:spcAft>
                <a:spcPts val="0"/>
              </a:spcAft>
              <a:buClr>
                <a:schemeClr val="accent2"/>
              </a:buClr>
              <a:buSzPts val="3600"/>
              <a:buNone/>
              <a:defRPr sz="3600">
                <a:solidFill>
                  <a:schemeClr val="accent2"/>
                </a:solidFill>
              </a:defRPr>
            </a:lvl8pPr>
            <a:lvl9pPr lvl="8" algn="r" rtl="0">
              <a:spcBef>
                <a:spcPts val="0"/>
              </a:spcBef>
              <a:spcAft>
                <a:spcPts val="0"/>
              </a:spcAft>
              <a:buClr>
                <a:schemeClr val="accent2"/>
              </a:buClr>
              <a:buSzPts val="3600"/>
              <a:buNone/>
              <a:defRPr sz="3600">
                <a:solidFill>
                  <a:schemeClr val="accent2"/>
                </a:solidFill>
              </a:defRPr>
            </a:lvl9pPr>
          </a:lstStyle>
          <a:p>
            <a:endParaRPr/>
          </a:p>
        </p:txBody>
      </p:sp>
      <p:sp>
        <p:nvSpPr>
          <p:cNvPr id="72" name="Google Shape;72;p13"/>
          <p:cNvSpPr txBox="1">
            <a:spLocks noGrp="1"/>
          </p:cNvSpPr>
          <p:nvPr>
            <p:ph type="subTitle" idx="1"/>
          </p:nvPr>
        </p:nvSpPr>
        <p:spPr>
          <a:xfrm>
            <a:off x="4731900" y="2948250"/>
            <a:ext cx="34479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700"/>
              <a:buFont typeface="Montserrat Medium"/>
              <a:buNone/>
              <a:defRPr>
                <a:solidFill>
                  <a:schemeClr val="accent2"/>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2"/>
              </a:buClr>
              <a:buSzPts val="1900"/>
              <a:buFont typeface="Montserrat Medium"/>
              <a:buNone/>
              <a:defRPr sz="1900">
                <a:solidFill>
                  <a:schemeClr val="accent2"/>
                </a:solidFill>
                <a:latin typeface="Montserrat Medium"/>
                <a:ea typeface="Montserrat Medium"/>
                <a:cs typeface="Montserrat Medium"/>
                <a:sym typeface="Montserrat Medium"/>
              </a:defRPr>
            </a:lvl9pPr>
          </a:lstStyle>
          <a:p>
            <a:endParaRPr/>
          </a:p>
        </p:txBody>
      </p:sp>
      <p:sp>
        <p:nvSpPr>
          <p:cNvPr id="73" name="Google Shape;73;p13"/>
          <p:cNvSpPr/>
          <p:nvPr/>
        </p:nvSpPr>
        <p:spPr>
          <a:xfrm rot="5400000">
            <a:off x="-14325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txBox="1">
            <a:spLocks noGrp="1"/>
          </p:cNvSpPr>
          <p:nvPr>
            <p:ph type="title" idx="2" hasCustomPrompt="1"/>
          </p:nvPr>
        </p:nvSpPr>
        <p:spPr>
          <a:xfrm>
            <a:off x="5804550" y="1534050"/>
            <a:ext cx="1302600" cy="84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75" name="Google Shape;75;p13"/>
          <p:cNvSpPr/>
          <p:nvPr/>
        </p:nvSpPr>
        <p:spPr>
          <a:xfrm>
            <a:off x="0" y="4575300"/>
            <a:ext cx="5181600" cy="568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92412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4802400" y="1611350"/>
            <a:ext cx="3882000" cy="56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700"/>
              <a:buNone/>
              <a:defRPr sz="3600">
                <a:solidFill>
                  <a:schemeClr val="accent3"/>
                </a:solidFill>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78" name="Google Shape;78;p14"/>
          <p:cNvSpPr txBox="1">
            <a:spLocks noGrp="1"/>
          </p:cNvSpPr>
          <p:nvPr>
            <p:ph type="subTitle" idx="1"/>
          </p:nvPr>
        </p:nvSpPr>
        <p:spPr>
          <a:xfrm>
            <a:off x="4802400" y="2178350"/>
            <a:ext cx="34479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Font typeface="Montserrat Medium"/>
              <a:buNone/>
              <a:defRPr>
                <a:solidFill>
                  <a:schemeClr val="accent3"/>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79" name="Google Shape;79;p14"/>
          <p:cNvSpPr txBox="1">
            <a:spLocks noGrp="1"/>
          </p:cNvSpPr>
          <p:nvPr>
            <p:ph type="title" idx="2" hasCustomPrompt="1"/>
          </p:nvPr>
        </p:nvSpPr>
        <p:spPr>
          <a:xfrm>
            <a:off x="4802400" y="764150"/>
            <a:ext cx="1302600" cy="847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0" name="Google Shape;80;p14"/>
          <p:cNvSpPr/>
          <p:nvPr/>
        </p:nvSpPr>
        <p:spPr>
          <a:xfrm rot="10800000">
            <a:off x="0" y="4599175"/>
            <a:ext cx="3191400" cy="544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rot="-5400000">
            <a:off x="7292100" y="1339500"/>
            <a:ext cx="3191400" cy="5124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59545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723975" y="3335400"/>
            <a:ext cx="3447900" cy="56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700"/>
              <a:buNone/>
              <a:defRPr sz="3600">
                <a:solidFill>
                  <a:schemeClr val="accen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
        <p:nvSpPr>
          <p:cNvPr id="84" name="Google Shape;84;p15"/>
          <p:cNvSpPr txBox="1">
            <a:spLocks noGrp="1"/>
          </p:cNvSpPr>
          <p:nvPr>
            <p:ph type="subTitle" idx="1"/>
          </p:nvPr>
        </p:nvSpPr>
        <p:spPr>
          <a:xfrm>
            <a:off x="723975" y="3902400"/>
            <a:ext cx="34479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700"/>
              <a:buFont typeface="Montserrat Medium"/>
              <a:buNone/>
              <a:defRPr>
                <a:solidFill>
                  <a:schemeClr val="accen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9pPr>
          </a:lstStyle>
          <a:p>
            <a:endParaRPr/>
          </a:p>
        </p:txBody>
      </p:sp>
      <p:sp>
        <p:nvSpPr>
          <p:cNvPr id="85" name="Google Shape;85;p15"/>
          <p:cNvSpPr txBox="1">
            <a:spLocks noGrp="1"/>
          </p:cNvSpPr>
          <p:nvPr>
            <p:ph type="title" idx="2" hasCustomPrompt="1"/>
          </p:nvPr>
        </p:nvSpPr>
        <p:spPr>
          <a:xfrm>
            <a:off x="723975" y="2488200"/>
            <a:ext cx="1302600" cy="847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86" name="Google Shape;86;p15"/>
          <p:cNvSpPr/>
          <p:nvPr/>
        </p:nvSpPr>
        <p:spPr>
          <a:xfrm rot="5400000">
            <a:off x="5170325" y="37552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rot="10800000">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452581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header 4">
  <p:cSld name="Section header 4">
    <p:spTree>
      <p:nvGrpSpPr>
        <p:cNvPr id="1" name="Shape 88"/>
        <p:cNvGrpSpPr/>
        <p:nvPr/>
      </p:nvGrpSpPr>
      <p:grpSpPr>
        <a:xfrm>
          <a:off x="0" y="0"/>
          <a:ext cx="0" cy="0"/>
          <a:chOff x="0" y="0"/>
          <a:chExt cx="0" cy="0"/>
        </a:xfrm>
      </p:grpSpPr>
      <p:sp>
        <p:nvSpPr>
          <p:cNvPr id="89" name="Google Shape;89;p16"/>
          <p:cNvSpPr txBox="1">
            <a:spLocks noGrp="1"/>
          </p:cNvSpPr>
          <p:nvPr>
            <p:ph type="title"/>
          </p:nvPr>
        </p:nvSpPr>
        <p:spPr>
          <a:xfrm>
            <a:off x="4796325" y="2974675"/>
            <a:ext cx="3447900" cy="567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700"/>
              <a:buNone/>
              <a:defRPr sz="3600">
                <a:solidFill>
                  <a:schemeClr val="accent3"/>
                </a:solidFill>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90" name="Google Shape;90;p16"/>
          <p:cNvSpPr txBox="1">
            <a:spLocks noGrp="1"/>
          </p:cNvSpPr>
          <p:nvPr>
            <p:ph type="subTitle" idx="1"/>
          </p:nvPr>
        </p:nvSpPr>
        <p:spPr>
          <a:xfrm>
            <a:off x="4796325" y="3541675"/>
            <a:ext cx="3447900" cy="661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700"/>
              <a:buFont typeface="Montserrat Medium"/>
              <a:buNone/>
              <a:defRPr>
                <a:solidFill>
                  <a:schemeClr val="accent3"/>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91" name="Google Shape;91;p16"/>
          <p:cNvSpPr txBox="1">
            <a:spLocks noGrp="1"/>
          </p:cNvSpPr>
          <p:nvPr>
            <p:ph type="title" idx="2" hasCustomPrompt="1"/>
          </p:nvPr>
        </p:nvSpPr>
        <p:spPr>
          <a:xfrm>
            <a:off x="6941625" y="2127475"/>
            <a:ext cx="1302600" cy="847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72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2" name="Google Shape;92;p16"/>
          <p:cNvSpPr/>
          <p:nvPr/>
        </p:nvSpPr>
        <p:spPr>
          <a:xfrm rot="10800000">
            <a:off x="6510000" y="0"/>
            <a:ext cx="2634000" cy="5343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6"/>
          <p:cNvSpPr/>
          <p:nvPr/>
        </p:nvSpPr>
        <p:spPr>
          <a:xfrm rot="10800000">
            <a:off x="0" y="4609200"/>
            <a:ext cx="2634000" cy="53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9252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9"/>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header 5">
  <p:cSld name="Section header 5">
    <p:spTree>
      <p:nvGrpSpPr>
        <p:cNvPr id="1" name="Shape 94"/>
        <p:cNvGrpSpPr/>
        <p:nvPr/>
      </p:nvGrpSpPr>
      <p:grpSpPr>
        <a:xfrm>
          <a:off x="0" y="0"/>
          <a:ext cx="0" cy="0"/>
          <a:chOff x="0" y="0"/>
          <a:chExt cx="0" cy="0"/>
        </a:xfrm>
      </p:grpSpPr>
      <p:sp>
        <p:nvSpPr>
          <p:cNvPr id="95" name="Google Shape;95;p17"/>
          <p:cNvSpPr txBox="1">
            <a:spLocks noGrp="1"/>
          </p:cNvSpPr>
          <p:nvPr>
            <p:ph type="title"/>
          </p:nvPr>
        </p:nvSpPr>
        <p:spPr>
          <a:xfrm>
            <a:off x="2631000" y="2381250"/>
            <a:ext cx="3882000" cy="56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700"/>
              <a:buNone/>
              <a:defRPr sz="3600">
                <a:solidFill>
                  <a:schemeClr val="accen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
        <p:nvSpPr>
          <p:cNvPr id="96" name="Google Shape;96;p17"/>
          <p:cNvSpPr txBox="1">
            <a:spLocks noGrp="1"/>
          </p:cNvSpPr>
          <p:nvPr>
            <p:ph type="subTitle" idx="1"/>
          </p:nvPr>
        </p:nvSpPr>
        <p:spPr>
          <a:xfrm>
            <a:off x="2848050" y="2948250"/>
            <a:ext cx="34479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700"/>
              <a:buFont typeface="Montserrat Medium"/>
              <a:buNone/>
              <a:defRPr>
                <a:solidFill>
                  <a:schemeClr val="accen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9pPr>
          </a:lstStyle>
          <a:p>
            <a:endParaRPr/>
          </a:p>
        </p:txBody>
      </p:sp>
      <p:sp>
        <p:nvSpPr>
          <p:cNvPr id="97" name="Google Shape;97;p17"/>
          <p:cNvSpPr txBox="1">
            <a:spLocks noGrp="1"/>
          </p:cNvSpPr>
          <p:nvPr>
            <p:ph type="title" idx="2" hasCustomPrompt="1"/>
          </p:nvPr>
        </p:nvSpPr>
        <p:spPr>
          <a:xfrm>
            <a:off x="3920700" y="1534050"/>
            <a:ext cx="1302600" cy="84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98" name="Google Shape;98;p17"/>
          <p:cNvSpPr/>
          <p:nvPr/>
        </p:nvSpPr>
        <p:spPr>
          <a:xfrm rot="10800000">
            <a:off x="709260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7"/>
          <p:cNvSpPr/>
          <p:nvPr/>
        </p:nvSpPr>
        <p:spPr>
          <a:xfrm rot="5400000">
            <a:off x="8328300" y="14312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03555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00"/>
        <p:cNvGrpSpPr/>
        <p:nvPr/>
      </p:nvGrpSpPr>
      <p:grpSpPr>
        <a:xfrm>
          <a:off x="0" y="0"/>
          <a:ext cx="0" cy="0"/>
          <a:chOff x="0" y="0"/>
          <a:chExt cx="0" cy="0"/>
        </a:xfrm>
      </p:grpSpPr>
      <p:sp>
        <p:nvSpPr>
          <p:cNvPr id="101" name="Google Shape;101;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02" name="Google Shape;102;p18"/>
          <p:cNvSpPr txBox="1">
            <a:spLocks noGrp="1"/>
          </p:cNvSpPr>
          <p:nvPr>
            <p:ph type="title"/>
          </p:nvPr>
        </p:nvSpPr>
        <p:spPr>
          <a:xfrm>
            <a:off x="1385250" y="3175325"/>
            <a:ext cx="40029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2800"/>
              <a:buNone/>
              <a:defRPr sz="2600" b="0">
                <a:solidFill>
                  <a:schemeClr val="accent4"/>
                </a:solidFill>
                <a:latin typeface="Playfair Display Medium"/>
                <a:ea typeface="Playfair Display Medium"/>
                <a:cs typeface="Playfair Display Medium"/>
                <a:sym typeface="Playfair Display Medium"/>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03" name="Google Shape;103;p18"/>
          <p:cNvSpPr txBox="1">
            <a:spLocks noGrp="1"/>
          </p:cNvSpPr>
          <p:nvPr>
            <p:ph type="title" idx="2"/>
          </p:nvPr>
        </p:nvSpPr>
        <p:spPr>
          <a:xfrm>
            <a:off x="1385250" y="1146300"/>
            <a:ext cx="4242900" cy="2088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3"/>
              </a:buClr>
              <a:buSzPts val="2800"/>
              <a:buNone/>
              <a:defRPr sz="2300" b="0">
                <a:solidFill>
                  <a:schemeClr val="accent3"/>
                </a:solidFill>
                <a:latin typeface="Montserrat"/>
                <a:ea typeface="Montserrat"/>
                <a:cs typeface="Montserrat"/>
                <a:sym typeface="Montserrat"/>
              </a:defRPr>
            </a:lvl1pPr>
            <a:lvl2pPr lvl="1">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2pPr>
            <a:lvl3pPr lvl="2">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3pPr>
            <a:lvl4pPr lvl="3">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4pPr>
            <a:lvl5pPr lvl="4">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5pPr>
            <a:lvl6pPr lvl="5">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6pPr>
            <a:lvl7pPr lvl="6">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7pPr>
            <a:lvl8pPr lvl="7">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8pPr>
            <a:lvl9pPr lvl="8">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9pPr>
          </a:lstStyle>
          <a:p>
            <a:endParaRPr/>
          </a:p>
        </p:txBody>
      </p:sp>
      <p:sp>
        <p:nvSpPr>
          <p:cNvPr id="104" name="Google Shape;104;p18"/>
          <p:cNvSpPr/>
          <p:nvPr/>
        </p:nvSpPr>
        <p:spPr>
          <a:xfrm rot="10800000">
            <a:off x="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8"/>
          <p:cNvSpPr/>
          <p:nvPr/>
        </p:nvSpPr>
        <p:spPr>
          <a:xfrm rot="5400000">
            <a:off x="7185900" y="1234081"/>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63083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Quote 1">
  <p:cSld name="Quote 1">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4094100" y="3158625"/>
            <a:ext cx="4002900" cy="48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2800"/>
              <a:buNone/>
              <a:defRPr sz="2100">
                <a:solidFill>
                  <a:schemeClr val="accent4"/>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08" name="Google Shape;108;p19"/>
          <p:cNvSpPr txBox="1">
            <a:spLocks noGrp="1"/>
          </p:cNvSpPr>
          <p:nvPr>
            <p:ph type="title" idx="2"/>
          </p:nvPr>
        </p:nvSpPr>
        <p:spPr>
          <a:xfrm>
            <a:off x="3769350" y="1499175"/>
            <a:ext cx="4652400" cy="165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800"/>
              <a:buNone/>
              <a:defRPr sz="2300" b="0">
                <a:solidFill>
                  <a:schemeClr val="accent3"/>
                </a:solidFill>
                <a:latin typeface="Montserrat"/>
                <a:ea typeface="Montserrat"/>
                <a:cs typeface="Montserrat"/>
                <a:sym typeface="Montserrat"/>
              </a:defRPr>
            </a:lvl1pPr>
            <a:lvl2pPr lvl="1"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2pPr>
            <a:lvl3pPr lvl="2"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3pPr>
            <a:lvl4pPr lvl="3"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4pPr>
            <a:lvl5pPr lvl="4"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5pPr>
            <a:lvl6pPr lvl="5"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6pPr>
            <a:lvl7pPr lvl="6"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7pPr>
            <a:lvl8pPr lvl="7"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8pPr>
            <a:lvl9pPr lvl="8" rtl="0">
              <a:spcBef>
                <a:spcPts val="0"/>
              </a:spcBef>
              <a:spcAft>
                <a:spcPts val="0"/>
              </a:spcAft>
              <a:buClr>
                <a:schemeClr val="accent3"/>
              </a:buClr>
              <a:buSzPts val="2800"/>
              <a:buFont typeface="Playfair Display"/>
              <a:buNone/>
              <a:defRPr>
                <a:solidFill>
                  <a:schemeClr val="accent3"/>
                </a:solidFill>
                <a:latin typeface="Playfair Display"/>
                <a:ea typeface="Playfair Display"/>
                <a:cs typeface="Playfair Display"/>
                <a:sym typeface="Playfair Display"/>
              </a:defRPr>
            </a:lvl9pPr>
          </a:lstStyle>
          <a:p>
            <a:endParaRPr/>
          </a:p>
        </p:txBody>
      </p:sp>
      <p:sp>
        <p:nvSpPr>
          <p:cNvPr id="109" name="Google Shape;109;p19"/>
          <p:cNvSpPr/>
          <p:nvPr/>
        </p:nvSpPr>
        <p:spPr>
          <a:xfrm>
            <a:off x="7089900" y="-119"/>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rot="-5400000">
            <a:off x="-1234200" y="3187975"/>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84162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11"/>
        <p:cNvGrpSpPr/>
        <p:nvPr/>
      </p:nvGrpSpPr>
      <p:grpSpPr>
        <a:xfrm>
          <a:off x="0" y="0"/>
          <a:ext cx="0" cy="0"/>
          <a:chOff x="0" y="0"/>
          <a:chExt cx="0" cy="0"/>
        </a:xfrm>
      </p:grpSpPr>
      <p:sp>
        <p:nvSpPr>
          <p:cNvPr id="112" name="Google Shape;112;p20"/>
          <p:cNvSpPr/>
          <p:nvPr/>
        </p:nvSpPr>
        <p:spPr>
          <a:xfrm>
            <a:off x="0" y="1295400"/>
            <a:ext cx="3771900" cy="3273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txBox="1">
            <a:spLocks noGrp="1"/>
          </p:cNvSpPr>
          <p:nvPr>
            <p:ph type="title"/>
          </p:nvPr>
        </p:nvSpPr>
        <p:spPr>
          <a:xfrm>
            <a:off x="723975" y="1597200"/>
            <a:ext cx="2286000" cy="374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
        <p:nvSpPr>
          <p:cNvPr id="114" name="Google Shape;114;p20"/>
          <p:cNvSpPr txBox="1">
            <a:spLocks noGrp="1"/>
          </p:cNvSpPr>
          <p:nvPr>
            <p:ph type="body" idx="1"/>
          </p:nvPr>
        </p:nvSpPr>
        <p:spPr>
          <a:xfrm>
            <a:off x="704925" y="2225850"/>
            <a:ext cx="2705100" cy="1120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000000"/>
              </a:buClr>
              <a:buSzPts val="1400"/>
              <a:buChar char="●"/>
              <a:defRPr sz="1400">
                <a:solidFill>
                  <a:srgbClr val="000000"/>
                </a:solidFill>
              </a:defRPr>
            </a:lvl1pPr>
            <a:lvl2pPr marL="914400" lvl="1" indent="-317500">
              <a:spcBef>
                <a:spcPts val="1600"/>
              </a:spcBef>
              <a:spcAft>
                <a:spcPts val="0"/>
              </a:spcAft>
              <a:buClr>
                <a:srgbClr val="000000"/>
              </a:buClr>
              <a:buSzPts val="1400"/>
              <a:buChar char="○"/>
              <a:defRPr>
                <a:solidFill>
                  <a:srgbClr val="000000"/>
                </a:solidFill>
              </a:defRPr>
            </a:lvl2pPr>
            <a:lvl3pPr marL="1371600" lvl="2" indent="-317500">
              <a:spcBef>
                <a:spcPts val="1600"/>
              </a:spcBef>
              <a:spcAft>
                <a:spcPts val="0"/>
              </a:spcAft>
              <a:buClr>
                <a:srgbClr val="000000"/>
              </a:buClr>
              <a:buSzPts val="1400"/>
              <a:buChar char="■"/>
              <a:defRPr>
                <a:solidFill>
                  <a:srgbClr val="000000"/>
                </a:solidFill>
              </a:defRPr>
            </a:lvl3pPr>
            <a:lvl4pPr marL="1828800" lvl="3" indent="-317500">
              <a:spcBef>
                <a:spcPts val="1600"/>
              </a:spcBef>
              <a:spcAft>
                <a:spcPts val="0"/>
              </a:spcAft>
              <a:buClr>
                <a:srgbClr val="000000"/>
              </a:buClr>
              <a:buSzPts val="1400"/>
              <a:buChar char="●"/>
              <a:defRPr>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Clr>
                <a:srgbClr val="000000"/>
              </a:buClr>
              <a:buSzPts val="1400"/>
              <a:buChar char="■"/>
              <a:defRPr>
                <a:solidFill>
                  <a:srgbClr val="000000"/>
                </a:solidFill>
              </a:defRPr>
            </a:lvl9pPr>
          </a:lstStyle>
          <a:p>
            <a:endParaRPr/>
          </a:p>
        </p:txBody>
      </p:sp>
      <p:sp>
        <p:nvSpPr>
          <p:cNvPr id="115" name="Google Shape;115;p20"/>
          <p:cNvSpPr/>
          <p:nvPr/>
        </p:nvSpPr>
        <p:spPr>
          <a:xfrm rot="5400000">
            <a:off x="2742975" y="37552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0"/>
          <p:cNvSpPr/>
          <p:nvPr/>
        </p:nvSpPr>
        <p:spPr>
          <a:xfrm rot="10800000">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87007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7"/>
        <p:cNvGrpSpPr/>
        <p:nvPr/>
      </p:nvGrpSpPr>
      <p:grpSpPr>
        <a:xfrm>
          <a:off x="0" y="0"/>
          <a:ext cx="0" cy="0"/>
          <a:chOff x="0" y="0"/>
          <a:chExt cx="0" cy="0"/>
        </a:xfrm>
      </p:grpSpPr>
      <p:sp>
        <p:nvSpPr>
          <p:cNvPr id="118" name="Google Shape;118;p21"/>
          <p:cNvSpPr txBox="1">
            <a:spLocks noGrp="1"/>
          </p:cNvSpPr>
          <p:nvPr>
            <p:ph type="subTitle" idx="1"/>
          </p:nvPr>
        </p:nvSpPr>
        <p:spPr>
          <a:xfrm>
            <a:off x="764813" y="2571700"/>
            <a:ext cx="4084800" cy="94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21"/>
          <p:cNvSpPr txBox="1">
            <a:spLocks noGrp="1"/>
          </p:cNvSpPr>
          <p:nvPr>
            <p:ph type="title"/>
          </p:nvPr>
        </p:nvSpPr>
        <p:spPr>
          <a:xfrm>
            <a:off x="768788" y="1629800"/>
            <a:ext cx="4084800" cy="942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
        <p:nvSpPr>
          <p:cNvPr id="120" name="Google Shape;120;p21"/>
          <p:cNvSpPr/>
          <p:nvPr/>
        </p:nvSpPr>
        <p:spPr>
          <a:xfrm rot="10800000">
            <a:off x="-13725" y="4791600"/>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295069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21"/>
        <p:cNvGrpSpPr/>
        <p:nvPr/>
      </p:nvGrpSpPr>
      <p:grpSpPr>
        <a:xfrm>
          <a:off x="0" y="0"/>
          <a:ext cx="0" cy="0"/>
          <a:chOff x="0" y="0"/>
          <a:chExt cx="0" cy="0"/>
        </a:xfrm>
      </p:grpSpPr>
      <p:sp>
        <p:nvSpPr>
          <p:cNvPr id="122" name="Google Shape;122;p22"/>
          <p:cNvSpPr/>
          <p:nvPr/>
        </p:nvSpPr>
        <p:spPr>
          <a:xfrm>
            <a:off x="5372100" y="543000"/>
            <a:ext cx="3771900" cy="3273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txBox="1">
            <a:spLocks noGrp="1"/>
          </p:cNvSpPr>
          <p:nvPr>
            <p:ph type="title"/>
          </p:nvPr>
        </p:nvSpPr>
        <p:spPr>
          <a:xfrm>
            <a:off x="6115050" y="1143000"/>
            <a:ext cx="2286000" cy="374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solidFill>
                  <a:schemeClr val="accent3"/>
                </a:solidFill>
              </a:defRPr>
            </a:lvl1pPr>
            <a:lvl2pPr lvl="1" algn="r" rtl="0">
              <a:spcBef>
                <a:spcPts val="0"/>
              </a:spcBef>
              <a:spcAft>
                <a:spcPts val="0"/>
              </a:spcAft>
              <a:buSzPts val="2800"/>
              <a:buNone/>
              <a:defRPr>
                <a:latin typeface="Quicksand"/>
                <a:ea typeface="Quicksand"/>
                <a:cs typeface="Quicksand"/>
                <a:sym typeface="Quicksand"/>
              </a:defRPr>
            </a:lvl2pPr>
            <a:lvl3pPr lvl="2" algn="r" rtl="0">
              <a:spcBef>
                <a:spcPts val="0"/>
              </a:spcBef>
              <a:spcAft>
                <a:spcPts val="0"/>
              </a:spcAft>
              <a:buSzPts val="2800"/>
              <a:buNone/>
              <a:defRPr>
                <a:latin typeface="Quicksand"/>
                <a:ea typeface="Quicksand"/>
                <a:cs typeface="Quicksand"/>
                <a:sym typeface="Quicksand"/>
              </a:defRPr>
            </a:lvl3pPr>
            <a:lvl4pPr lvl="3" algn="r" rtl="0">
              <a:spcBef>
                <a:spcPts val="0"/>
              </a:spcBef>
              <a:spcAft>
                <a:spcPts val="0"/>
              </a:spcAft>
              <a:buSzPts val="2800"/>
              <a:buNone/>
              <a:defRPr>
                <a:latin typeface="Quicksand"/>
                <a:ea typeface="Quicksand"/>
                <a:cs typeface="Quicksand"/>
                <a:sym typeface="Quicksand"/>
              </a:defRPr>
            </a:lvl4pPr>
            <a:lvl5pPr lvl="4" algn="r" rtl="0">
              <a:spcBef>
                <a:spcPts val="0"/>
              </a:spcBef>
              <a:spcAft>
                <a:spcPts val="0"/>
              </a:spcAft>
              <a:buSzPts val="2800"/>
              <a:buNone/>
              <a:defRPr>
                <a:latin typeface="Quicksand"/>
                <a:ea typeface="Quicksand"/>
                <a:cs typeface="Quicksand"/>
                <a:sym typeface="Quicksand"/>
              </a:defRPr>
            </a:lvl5pPr>
            <a:lvl6pPr lvl="5" algn="r" rtl="0">
              <a:spcBef>
                <a:spcPts val="0"/>
              </a:spcBef>
              <a:spcAft>
                <a:spcPts val="0"/>
              </a:spcAft>
              <a:buSzPts val="2800"/>
              <a:buNone/>
              <a:defRPr>
                <a:latin typeface="Quicksand"/>
                <a:ea typeface="Quicksand"/>
                <a:cs typeface="Quicksand"/>
                <a:sym typeface="Quicksand"/>
              </a:defRPr>
            </a:lvl6pPr>
            <a:lvl7pPr lvl="6" algn="r" rtl="0">
              <a:spcBef>
                <a:spcPts val="0"/>
              </a:spcBef>
              <a:spcAft>
                <a:spcPts val="0"/>
              </a:spcAft>
              <a:buSzPts val="2800"/>
              <a:buNone/>
              <a:defRPr>
                <a:latin typeface="Quicksand"/>
                <a:ea typeface="Quicksand"/>
                <a:cs typeface="Quicksand"/>
                <a:sym typeface="Quicksand"/>
              </a:defRPr>
            </a:lvl7pPr>
            <a:lvl8pPr lvl="7" algn="r" rtl="0">
              <a:spcBef>
                <a:spcPts val="0"/>
              </a:spcBef>
              <a:spcAft>
                <a:spcPts val="0"/>
              </a:spcAft>
              <a:buSzPts val="2800"/>
              <a:buNone/>
              <a:defRPr>
                <a:latin typeface="Quicksand"/>
                <a:ea typeface="Quicksand"/>
                <a:cs typeface="Quicksand"/>
                <a:sym typeface="Quicksand"/>
              </a:defRPr>
            </a:lvl8pPr>
            <a:lvl9pPr lvl="8" algn="r" rtl="0">
              <a:spcBef>
                <a:spcPts val="0"/>
              </a:spcBef>
              <a:spcAft>
                <a:spcPts val="0"/>
              </a:spcAft>
              <a:buSzPts val="2800"/>
              <a:buNone/>
              <a:defRPr>
                <a:latin typeface="Quicksand"/>
                <a:ea typeface="Quicksand"/>
                <a:cs typeface="Quicksand"/>
                <a:sym typeface="Quicksand"/>
              </a:defRPr>
            </a:lvl9pPr>
          </a:lstStyle>
          <a:p>
            <a:endParaRPr/>
          </a:p>
        </p:txBody>
      </p:sp>
      <p:sp>
        <p:nvSpPr>
          <p:cNvPr id="124" name="Google Shape;124;p22"/>
          <p:cNvSpPr txBox="1">
            <a:spLocks noGrp="1"/>
          </p:cNvSpPr>
          <p:nvPr>
            <p:ph type="body" idx="1"/>
          </p:nvPr>
        </p:nvSpPr>
        <p:spPr>
          <a:xfrm>
            <a:off x="5715000" y="1771650"/>
            <a:ext cx="2705100" cy="11208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Clr>
                <a:srgbClr val="000000"/>
              </a:buClr>
              <a:buSzPts val="1400"/>
              <a:buChar char="●"/>
              <a:defRPr sz="14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
        <p:nvSpPr>
          <p:cNvPr id="125" name="Google Shape;125;p22"/>
          <p:cNvSpPr/>
          <p:nvPr/>
        </p:nvSpPr>
        <p:spPr>
          <a:xfrm rot="10800000">
            <a:off x="4316925" y="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rot="5400000">
            <a:off x="-856675" y="394185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150695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127"/>
        <p:cNvGrpSpPr/>
        <p:nvPr/>
      </p:nvGrpSpPr>
      <p:grpSpPr>
        <a:xfrm>
          <a:off x="0" y="0"/>
          <a:ext cx="0" cy="0"/>
          <a:chOff x="0" y="0"/>
          <a:chExt cx="0" cy="0"/>
        </a:xfrm>
      </p:grpSpPr>
      <p:sp>
        <p:nvSpPr>
          <p:cNvPr id="128" name="Google Shape;128;p23"/>
          <p:cNvSpPr txBox="1">
            <a:spLocks noGrp="1"/>
          </p:cNvSpPr>
          <p:nvPr>
            <p:ph type="subTitle" idx="1"/>
          </p:nvPr>
        </p:nvSpPr>
        <p:spPr>
          <a:xfrm>
            <a:off x="1377038" y="2416200"/>
            <a:ext cx="4084800" cy="85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23"/>
          <p:cNvSpPr txBox="1">
            <a:spLocks noGrp="1"/>
          </p:cNvSpPr>
          <p:nvPr>
            <p:ph type="title"/>
          </p:nvPr>
        </p:nvSpPr>
        <p:spPr>
          <a:xfrm>
            <a:off x="1381013" y="1876800"/>
            <a:ext cx="4084800" cy="539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800"/>
              <a:buNone/>
              <a:defRPr>
                <a:solidFill>
                  <a:schemeClr val="accent3"/>
                </a:solidFill>
              </a:defRPr>
            </a:lvl1pPr>
            <a:lvl2pPr lvl="1"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
        <p:nvSpPr>
          <p:cNvPr id="130" name="Google Shape;130;p23"/>
          <p:cNvSpPr/>
          <p:nvPr/>
        </p:nvSpPr>
        <p:spPr>
          <a:xfrm>
            <a:off x="2651250" y="-125"/>
            <a:ext cx="64926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a:off x="0" y="4422300"/>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109972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132"/>
        <p:cNvGrpSpPr/>
        <p:nvPr/>
      </p:nvGrpSpPr>
      <p:grpSpPr>
        <a:xfrm>
          <a:off x="0" y="0"/>
          <a:ext cx="0" cy="0"/>
          <a:chOff x="0" y="0"/>
          <a:chExt cx="0" cy="0"/>
        </a:xfrm>
      </p:grpSpPr>
      <p:sp>
        <p:nvSpPr>
          <p:cNvPr id="133" name="Google Shape;133;p24"/>
          <p:cNvSpPr txBox="1">
            <a:spLocks noGrp="1"/>
          </p:cNvSpPr>
          <p:nvPr>
            <p:ph type="subTitle" idx="1"/>
          </p:nvPr>
        </p:nvSpPr>
        <p:spPr>
          <a:xfrm>
            <a:off x="1090975" y="1891963"/>
            <a:ext cx="3672000" cy="1899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34" name="Google Shape;134;p24"/>
          <p:cNvSpPr txBox="1">
            <a:spLocks noGrp="1"/>
          </p:cNvSpPr>
          <p:nvPr>
            <p:ph type="title"/>
          </p:nvPr>
        </p:nvSpPr>
        <p:spPr>
          <a:xfrm>
            <a:off x="1094537" y="1352563"/>
            <a:ext cx="3672000" cy="539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a:solidFill>
                  <a:schemeClr val="accent3"/>
                </a:solidFill>
              </a:defRPr>
            </a:lvl1pPr>
            <a:lvl2pPr lvl="1"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algn="ctr"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Tree>
    <p:extLst>
      <p:ext uri="{BB962C8B-B14F-4D97-AF65-F5344CB8AC3E}">
        <p14:creationId xmlns:p14="http://schemas.microsoft.com/office/powerpoint/2010/main" val="4761338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ext 6">
  <p:cSld name="Title and text 6">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37" name="Google Shape;137;p25"/>
          <p:cNvSpPr txBox="1">
            <a:spLocks noGrp="1"/>
          </p:cNvSpPr>
          <p:nvPr>
            <p:ph type="title" idx="2"/>
          </p:nvPr>
        </p:nvSpPr>
        <p:spPr>
          <a:xfrm>
            <a:off x="737400" y="1033275"/>
            <a:ext cx="3834600" cy="353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Char char="●"/>
              <a:defRPr sz="1400" b="0">
                <a:latin typeface="Montserrat"/>
                <a:ea typeface="Montserrat"/>
                <a:cs typeface="Montserrat"/>
                <a:sym typeface="Montserrat"/>
              </a:defRPr>
            </a:lvl1pPr>
            <a:lvl2pPr lvl="1" rtl="0">
              <a:spcBef>
                <a:spcPts val="0"/>
              </a:spcBef>
              <a:spcAft>
                <a:spcPts val="0"/>
              </a:spcAft>
              <a:buSzPts val="1400"/>
              <a:buFont typeface="Montserrat"/>
              <a:buChar char="○"/>
              <a:defRPr sz="1400">
                <a:latin typeface="Montserrat"/>
                <a:ea typeface="Montserrat"/>
                <a:cs typeface="Montserrat"/>
                <a:sym typeface="Montserrat"/>
              </a:defRPr>
            </a:lvl2pPr>
            <a:lvl3pPr lvl="2" rtl="0">
              <a:spcBef>
                <a:spcPts val="0"/>
              </a:spcBef>
              <a:spcAft>
                <a:spcPts val="0"/>
              </a:spcAft>
              <a:buSzPts val="1400"/>
              <a:buFont typeface="Montserrat"/>
              <a:buChar char="■"/>
              <a:defRPr sz="1400">
                <a:latin typeface="Montserrat"/>
                <a:ea typeface="Montserrat"/>
                <a:cs typeface="Montserrat"/>
                <a:sym typeface="Montserrat"/>
              </a:defRPr>
            </a:lvl3pPr>
            <a:lvl4pPr lvl="3" rtl="0">
              <a:spcBef>
                <a:spcPts val="0"/>
              </a:spcBef>
              <a:spcAft>
                <a:spcPts val="0"/>
              </a:spcAft>
              <a:buSzPts val="1400"/>
              <a:buFont typeface="Montserrat"/>
              <a:buChar char="●"/>
              <a:defRPr sz="1400">
                <a:latin typeface="Montserrat"/>
                <a:ea typeface="Montserrat"/>
                <a:cs typeface="Montserrat"/>
                <a:sym typeface="Montserrat"/>
              </a:defRPr>
            </a:lvl4pPr>
            <a:lvl5pPr lvl="4" rtl="0">
              <a:spcBef>
                <a:spcPts val="0"/>
              </a:spcBef>
              <a:spcAft>
                <a:spcPts val="0"/>
              </a:spcAft>
              <a:buSzPts val="1400"/>
              <a:buFont typeface="Montserrat"/>
              <a:buChar char="○"/>
              <a:defRPr sz="1400">
                <a:latin typeface="Montserrat"/>
                <a:ea typeface="Montserrat"/>
                <a:cs typeface="Montserrat"/>
                <a:sym typeface="Montserrat"/>
              </a:defRPr>
            </a:lvl5pPr>
            <a:lvl6pPr lvl="5" rtl="0">
              <a:spcBef>
                <a:spcPts val="0"/>
              </a:spcBef>
              <a:spcAft>
                <a:spcPts val="0"/>
              </a:spcAft>
              <a:buSzPts val="1400"/>
              <a:buFont typeface="Montserrat"/>
              <a:buChar char="■"/>
              <a:defRPr sz="1400">
                <a:latin typeface="Montserrat"/>
                <a:ea typeface="Montserrat"/>
                <a:cs typeface="Montserrat"/>
                <a:sym typeface="Montserrat"/>
              </a:defRPr>
            </a:lvl6pPr>
            <a:lvl7pPr lvl="6" rtl="0">
              <a:spcBef>
                <a:spcPts val="0"/>
              </a:spcBef>
              <a:spcAft>
                <a:spcPts val="0"/>
              </a:spcAft>
              <a:buSzPts val="1400"/>
              <a:buFont typeface="Montserrat"/>
              <a:buChar char="●"/>
              <a:defRPr sz="1400">
                <a:latin typeface="Montserrat"/>
                <a:ea typeface="Montserrat"/>
                <a:cs typeface="Montserrat"/>
                <a:sym typeface="Montserrat"/>
              </a:defRPr>
            </a:lvl7pPr>
            <a:lvl8pPr lvl="7" rtl="0">
              <a:spcBef>
                <a:spcPts val="0"/>
              </a:spcBef>
              <a:spcAft>
                <a:spcPts val="0"/>
              </a:spcAft>
              <a:buSzPts val="1400"/>
              <a:buFont typeface="Montserrat"/>
              <a:buChar char="○"/>
              <a:defRPr sz="1400">
                <a:latin typeface="Montserrat"/>
                <a:ea typeface="Montserrat"/>
                <a:cs typeface="Montserrat"/>
                <a:sym typeface="Montserrat"/>
              </a:defRPr>
            </a:lvl8pPr>
            <a:lvl9pPr lvl="8" rtl="0">
              <a:spcBef>
                <a:spcPts val="0"/>
              </a:spcBef>
              <a:spcAft>
                <a:spcPts val="0"/>
              </a:spcAft>
              <a:buSzPts val="1400"/>
              <a:buFont typeface="Montserrat"/>
              <a:buChar char="■"/>
              <a:defRPr sz="1400">
                <a:latin typeface="Montserrat"/>
                <a:ea typeface="Montserrat"/>
                <a:cs typeface="Montserrat"/>
                <a:sym typeface="Montserrat"/>
              </a:defRPr>
            </a:lvl9pPr>
          </a:lstStyle>
          <a:p>
            <a:endParaRPr/>
          </a:p>
        </p:txBody>
      </p:sp>
      <p:sp>
        <p:nvSpPr>
          <p:cNvPr id="138" name="Google Shape;138;p25"/>
          <p:cNvSpPr/>
          <p:nvPr/>
        </p:nvSpPr>
        <p:spPr>
          <a:xfrm rot="5400000">
            <a:off x="7753050" y="6670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5"/>
          <p:cNvSpPr/>
          <p:nvPr/>
        </p:nvSpPr>
        <p:spPr>
          <a:xfrm rot="10800000">
            <a:off x="-12" y="479160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966439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ext 7">
  <p:cSld name="Title and text 7">
    <p:spTree>
      <p:nvGrpSpPr>
        <p:cNvPr id="1" name="Shape 140"/>
        <p:cNvGrpSpPr/>
        <p:nvPr/>
      </p:nvGrpSpPr>
      <p:grpSpPr>
        <a:xfrm>
          <a:off x="0" y="0"/>
          <a:ext cx="0" cy="0"/>
          <a:chOff x="0" y="0"/>
          <a:chExt cx="0" cy="0"/>
        </a:xfrm>
      </p:grpSpPr>
      <p:sp>
        <p:nvSpPr>
          <p:cNvPr id="141" name="Google Shape;141;p26"/>
          <p:cNvSpPr txBox="1">
            <a:spLocks noGrp="1"/>
          </p:cNvSpPr>
          <p:nvPr>
            <p:ph type="subTitle" idx="1"/>
          </p:nvPr>
        </p:nvSpPr>
        <p:spPr>
          <a:xfrm>
            <a:off x="814425" y="2212950"/>
            <a:ext cx="4084800" cy="1289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6"/>
          <p:cNvSpPr txBox="1">
            <a:spLocks noGrp="1"/>
          </p:cNvSpPr>
          <p:nvPr>
            <p:ph type="title"/>
          </p:nvPr>
        </p:nvSpPr>
        <p:spPr>
          <a:xfrm>
            <a:off x="814425" y="1641450"/>
            <a:ext cx="4084800" cy="571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800"/>
              <a:buNone/>
              <a:defRPr sz="3200">
                <a:solidFill>
                  <a:schemeClr val="accent3"/>
                </a:solidFill>
              </a:defRPr>
            </a:lvl1pPr>
            <a:lvl2pPr lvl="1"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2pPr>
            <a:lvl3pPr lvl="2"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3pPr>
            <a:lvl4pPr lvl="3"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4pPr>
            <a:lvl5pPr lvl="4"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5pPr>
            <a:lvl6pPr lvl="5"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6pPr>
            <a:lvl7pPr lvl="6"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7pPr>
            <a:lvl8pPr lvl="7"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8pPr>
            <a:lvl9pPr lvl="8" rtl="0">
              <a:spcBef>
                <a:spcPts val="0"/>
              </a:spcBef>
              <a:spcAft>
                <a:spcPts val="0"/>
              </a:spcAft>
              <a:buClr>
                <a:schemeClr val="accent3"/>
              </a:buClr>
              <a:buSzPts val="2800"/>
              <a:buNone/>
              <a:defRPr>
                <a:solidFill>
                  <a:schemeClr val="accent3"/>
                </a:solidFill>
                <a:latin typeface="Quicksand"/>
                <a:ea typeface="Quicksand"/>
                <a:cs typeface="Quicksand"/>
                <a:sym typeface="Quicksand"/>
              </a:defRPr>
            </a:lvl9pPr>
          </a:lstStyle>
          <a:p>
            <a:endParaRPr/>
          </a:p>
        </p:txBody>
      </p:sp>
    </p:spTree>
    <p:extLst>
      <p:ext uri="{BB962C8B-B14F-4D97-AF65-F5344CB8AC3E}">
        <p14:creationId xmlns:p14="http://schemas.microsoft.com/office/powerpoint/2010/main" val="3509569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2">
  <p:cSld name="CUSTOM_20">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4802400" y="1611350"/>
            <a:ext cx="3882000" cy="56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700"/>
              <a:buNone/>
              <a:defRPr sz="3600">
                <a:solidFill>
                  <a:schemeClr val="accent3"/>
                </a:solidFill>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78" name="Google Shape;78;p14"/>
          <p:cNvSpPr txBox="1">
            <a:spLocks noGrp="1"/>
          </p:cNvSpPr>
          <p:nvPr>
            <p:ph type="subTitle" idx="1"/>
          </p:nvPr>
        </p:nvSpPr>
        <p:spPr>
          <a:xfrm>
            <a:off x="4802400" y="2178350"/>
            <a:ext cx="34479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Font typeface="Montserrat Medium"/>
              <a:buNone/>
              <a:defRPr>
                <a:solidFill>
                  <a:schemeClr val="accent3"/>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79" name="Google Shape;79;p14"/>
          <p:cNvSpPr txBox="1">
            <a:spLocks noGrp="1"/>
          </p:cNvSpPr>
          <p:nvPr>
            <p:ph type="title" idx="2" hasCustomPrompt="1"/>
          </p:nvPr>
        </p:nvSpPr>
        <p:spPr>
          <a:xfrm>
            <a:off x="4802400" y="764150"/>
            <a:ext cx="1302600" cy="847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0" name="Google Shape;80;p14"/>
          <p:cNvSpPr/>
          <p:nvPr/>
        </p:nvSpPr>
        <p:spPr>
          <a:xfrm rot="10800000">
            <a:off x="0" y="4599175"/>
            <a:ext cx="3191400" cy="544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rot="-5400000">
            <a:off x="7292100" y="1339500"/>
            <a:ext cx="3191400" cy="5124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ext 8">
  <p:cSld name="Title and text 8">
    <p:spTree>
      <p:nvGrpSpPr>
        <p:cNvPr id="1" name="Shape 143"/>
        <p:cNvGrpSpPr/>
        <p:nvPr/>
      </p:nvGrpSpPr>
      <p:grpSpPr>
        <a:xfrm>
          <a:off x="0" y="0"/>
          <a:ext cx="0" cy="0"/>
          <a:chOff x="0" y="0"/>
          <a:chExt cx="0" cy="0"/>
        </a:xfrm>
      </p:grpSpPr>
      <p:sp>
        <p:nvSpPr>
          <p:cNvPr id="144" name="Google Shape;144;p27"/>
          <p:cNvSpPr txBox="1">
            <a:spLocks noGrp="1"/>
          </p:cNvSpPr>
          <p:nvPr>
            <p:ph type="subTitle" idx="1"/>
          </p:nvPr>
        </p:nvSpPr>
        <p:spPr>
          <a:xfrm>
            <a:off x="1586250" y="3356050"/>
            <a:ext cx="5971500" cy="103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800"/>
              <a:buNone/>
              <a:defRPr>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0"/>
              </a:spcBef>
              <a:spcAft>
                <a:spcPts val="0"/>
              </a:spcAft>
              <a:buClr>
                <a:schemeClr val="accent2"/>
              </a:buClr>
              <a:buSzPts val="1400"/>
              <a:buNone/>
              <a:defRPr>
                <a:solidFill>
                  <a:schemeClr val="accent2"/>
                </a:solidFill>
              </a:defRPr>
            </a:lvl3pPr>
            <a:lvl4pPr lvl="3" algn="ctr" rtl="0">
              <a:lnSpc>
                <a:spcPct val="100000"/>
              </a:lnSpc>
              <a:spcBef>
                <a:spcPts val="0"/>
              </a:spcBef>
              <a:spcAft>
                <a:spcPts val="0"/>
              </a:spcAft>
              <a:buClr>
                <a:schemeClr val="accent2"/>
              </a:buClr>
              <a:buSzPts val="1400"/>
              <a:buNone/>
              <a:defRPr>
                <a:solidFill>
                  <a:schemeClr val="accent2"/>
                </a:solidFill>
              </a:defRPr>
            </a:lvl4pPr>
            <a:lvl5pPr lvl="4" algn="ctr" rtl="0">
              <a:lnSpc>
                <a:spcPct val="100000"/>
              </a:lnSpc>
              <a:spcBef>
                <a:spcPts val="0"/>
              </a:spcBef>
              <a:spcAft>
                <a:spcPts val="0"/>
              </a:spcAft>
              <a:buClr>
                <a:schemeClr val="accent2"/>
              </a:buClr>
              <a:buSzPts val="1400"/>
              <a:buNone/>
              <a:defRPr>
                <a:solidFill>
                  <a:schemeClr val="accent2"/>
                </a:solidFill>
              </a:defRPr>
            </a:lvl5pPr>
            <a:lvl6pPr lvl="5" algn="ctr" rtl="0">
              <a:lnSpc>
                <a:spcPct val="100000"/>
              </a:lnSpc>
              <a:spcBef>
                <a:spcPts val="0"/>
              </a:spcBef>
              <a:spcAft>
                <a:spcPts val="0"/>
              </a:spcAft>
              <a:buClr>
                <a:schemeClr val="accent2"/>
              </a:buClr>
              <a:buSzPts val="1400"/>
              <a:buNone/>
              <a:defRPr>
                <a:solidFill>
                  <a:schemeClr val="accent2"/>
                </a:solidFill>
              </a:defRPr>
            </a:lvl6pPr>
            <a:lvl7pPr lvl="6" algn="ctr" rtl="0">
              <a:lnSpc>
                <a:spcPct val="100000"/>
              </a:lnSpc>
              <a:spcBef>
                <a:spcPts val="0"/>
              </a:spcBef>
              <a:spcAft>
                <a:spcPts val="0"/>
              </a:spcAft>
              <a:buClr>
                <a:schemeClr val="accent2"/>
              </a:buClr>
              <a:buSzPts val="1400"/>
              <a:buNone/>
              <a:defRPr>
                <a:solidFill>
                  <a:schemeClr val="accent2"/>
                </a:solidFill>
              </a:defRPr>
            </a:lvl7pPr>
            <a:lvl8pPr lvl="7" algn="ctr" rtl="0">
              <a:lnSpc>
                <a:spcPct val="100000"/>
              </a:lnSpc>
              <a:spcBef>
                <a:spcPts val="0"/>
              </a:spcBef>
              <a:spcAft>
                <a:spcPts val="0"/>
              </a:spcAft>
              <a:buClr>
                <a:schemeClr val="accent2"/>
              </a:buClr>
              <a:buSzPts val="1400"/>
              <a:buNone/>
              <a:defRPr>
                <a:solidFill>
                  <a:schemeClr val="accent2"/>
                </a:solidFill>
              </a:defRPr>
            </a:lvl8pPr>
            <a:lvl9pPr lvl="8" algn="ctr" rtl="0">
              <a:lnSpc>
                <a:spcPct val="100000"/>
              </a:lnSpc>
              <a:spcBef>
                <a:spcPts val="0"/>
              </a:spcBef>
              <a:spcAft>
                <a:spcPts val="0"/>
              </a:spcAft>
              <a:buClr>
                <a:schemeClr val="accent2"/>
              </a:buClr>
              <a:buSzPts val="1400"/>
              <a:buNone/>
              <a:defRPr>
                <a:solidFill>
                  <a:schemeClr val="accent2"/>
                </a:solidFill>
              </a:defRPr>
            </a:lvl9pPr>
          </a:lstStyle>
          <a:p>
            <a:endParaRPr/>
          </a:p>
        </p:txBody>
      </p:sp>
      <p:sp>
        <p:nvSpPr>
          <p:cNvPr id="145" name="Google Shape;145;p27"/>
          <p:cNvSpPr txBox="1">
            <a:spLocks noGrp="1"/>
          </p:cNvSpPr>
          <p:nvPr>
            <p:ph type="title"/>
          </p:nvPr>
        </p:nvSpPr>
        <p:spPr>
          <a:xfrm>
            <a:off x="2529600" y="2784550"/>
            <a:ext cx="4084800" cy="57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800"/>
              <a:buNone/>
              <a:defRPr sz="3200">
                <a:solidFill>
                  <a:schemeClr val="accent2"/>
                </a:solidFill>
              </a:defRPr>
            </a:lvl1pPr>
            <a:lvl2pPr lvl="1"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2pPr>
            <a:lvl3pPr lvl="2"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3pPr>
            <a:lvl4pPr lvl="3"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4pPr>
            <a:lvl5pPr lvl="4"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5pPr>
            <a:lvl6pPr lvl="5"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6pPr>
            <a:lvl7pPr lvl="6"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7pPr>
            <a:lvl8pPr lvl="7"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8pPr>
            <a:lvl9pPr lvl="8" rtl="0">
              <a:spcBef>
                <a:spcPts val="0"/>
              </a:spcBef>
              <a:spcAft>
                <a:spcPts val="0"/>
              </a:spcAft>
              <a:buClr>
                <a:schemeClr val="accent2"/>
              </a:buClr>
              <a:buSzPts val="2800"/>
              <a:buNone/>
              <a:defRPr>
                <a:solidFill>
                  <a:schemeClr val="accent2"/>
                </a:solidFill>
                <a:latin typeface="Quicksand"/>
                <a:ea typeface="Quicksand"/>
                <a:cs typeface="Quicksand"/>
                <a:sym typeface="Quicksand"/>
              </a:defRPr>
            </a:lvl9pPr>
          </a:lstStyle>
          <a:p>
            <a:endParaRPr/>
          </a:p>
        </p:txBody>
      </p:sp>
      <p:sp>
        <p:nvSpPr>
          <p:cNvPr id="146" name="Google Shape;146;p27"/>
          <p:cNvSpPr/>
          <p:nvPr/>
        </p:nvSpPr>
        <p:spPr>
          <a:xfrm rot="5400000">
            <a:off x="-14325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870454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ext 9">
  <p:cSld name="Title and text 9">
    <p:spTree>
      <p:nvGrpSpPr>
        <p:cNvPr id="1" name="Shape 147"/>
        <p:cNvGrpSpPr/>
        <p:nvPr/>
      </p:nvGrpSpPr>
      <p:grpSpPr>
        <a:xfrm>
          <a:off x="0" y="0"/>
          <a:ext cx="0" cy="0"/>
          <a:chOff x="0" y="0"/>
          <a:chExt cx="0" cy="0"/>
        </a:xfrm>
      </p:grpSpPr>
      <p:sp>
        <p:nvSpPr>
          <p:cNvPr id="148" name="Google Shape;148;p28"/>
          <p:cNvSpPr txBox="1">
            <a:spLocks noGrp="1"/>
          </p:cNvSpPr>
          <p:nvPr>
            <p:ph type="body" idx="1"/>
          </p:nvPr>
        </p:nvSpPr>
        <p:spPr>
          <a:xfrm>
            <a:off x="721950" y="1662150"/>
            <a:ext cx="4180200" cy="2403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149" name="Google Shape;149;p28"/>
          <p:cNvSpPr txBox="1">
            <a:spLocks noGrp="1"/>
          </p:cNvSpPr>
          <p:nvPr>
            <p:ph type="title"/>
          </p:nvPr>
        </p:nvSpPr>
        <p:spPr>
          <a:xfrm>
            <a:off x="725925" y="1077750"/>
            <a:ext cx="41802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50" name="Google Shape;150;p28"/>
          <p:cNvSpPr/>
          <p:nvPr/>
        </p:nvSpPr>
        <p:spPr>
          <a:xfrm rot="10800000">
            <a:off x="2257425" y="4422300"/>
            <a:ext cx="3023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011431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51"/>
        <p:cNvGrpSpPr/>
        <p:nvPr/>
      </p:nvGrpSpPr>
      <p:grpSpPr>
        <a:xfrm>
          <a:off x="0" y="0"/>
          <a:ext cx="0" cy="0"/>
          <a:chOff x="0" y="0"/>
          <a:chExt cx="0" cy="0"/>
        </a:xfrm>
      </p:grpSpPr>
      <p:sp>
        <p:nvSpPr>
          <p:cNvPr id="152" name="Google Shape;152;p29"/>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53" name="Google Shape;153;p29"/>
          <p:cNvSpPr txBox="1">
            <a:spLocks noGrp="1"/>
          </p:cNvSpPr>
          <p:nvPr>
            <p:ph type="title" idx="2" hasCustomPrompt="1"/>
          </p:nvPr>
        </p:nvSpPr>
        <p:spPr>
          <a:xfrm>
            <a:off x="723975" y="147140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54" name="Google Shape;154;p29"/>
          <p:cNvSpPr txBox="1">
            <a:spLocks noGrp="1"/>
          </p:cNvSpPr>
          <p:nvPr>
            <p:ph type="title" idx="3"/>
          </p:nvPr>
        </p:nvSpPr>
        <p:spPr>
          <a:xfrm>
            <a:off x="1741350" y="113790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55" name="Google Shape;155;p29"/>
          <p:cNvSpPr txBox="1">
            <a:spLocks noGrp="1"/>
          </p:cNvSpPr>
          <p:nvPr>
            <p:ph type="title" idx="4"/>
          </p:nvPr>
        </p:nvSpPr>
        <p:spPr>
          <a:xfrm>
            <a:off x="1741350" y="152285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56" name="Google Shape;156;p29"/>
          <p:cNvSpPr txBox="1">
            <a:spLocks noGrp="1"/>
          </p:cNvSpPr>
          <p:nvPr>
            <p:ph type="title" idx="5" hasCustomPrompt="1"/>
          </p:nvPr>
        </p:nvSpPr>
        <p:spPr>
          <a:xfrm>
            <a:off x="723975" y="2698375"/>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57" name="Google Shape;157;p29"/>
          <p:cNvSpPr txBox="1">
            <a:spLocks noGrp="1"/>
          </p:cNvSpPr>
          <p:nvPr>
            <p:ph type="title" idx="6"/>
          </p:nvPr>
        </p:nvSpPr>
        <p:spPr>
          <a:xfrm>
            <a:off x="1741350" y="2364875"/>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58" name="Google Shape;158;p29"/>
          <p:cNvSpPr txBox="1">
            <a:spLocks noGrp="1"/>
          </p:cNvSpPr>
          <p:nvPr>
            <p:ph type="title" idx="7"/>
          </p:nvPr>
        </p:nvSpPr>
        <p:spPr>
          <a:xfrm>
            <a:off x="1741350" y="2749825"/>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59" name="Google Shape;159;p29"/>
          <p:cNvSpPr txBox="1">
            <a:spLocks noGrp="1"/>
          </p:cNvSpPr>
          <p:nvPr>
            <p:ph type="title" idx="8" hasCustomPrompt="1"/>
          </p:nvPr>
        </p:nvSpPr>
        <p:spPr>
          <a:xfrm>
            <a:off x="723975" y="392535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0" name="Google Shape;160;p29"/>
          <p:cNvSpPr txBox="1">
            <a:spLocks noGrp="1"/>
          </p:cNvSpPr>
          <p:nvPr>
            <p:ph type="title" idx="9"/>
          </p:nvPr>
        </p:nvSpPr>
        <p:spPr>
          <a:xfrm>
            <a:off x="1741350" y="359185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61" name="Google Shape;161;p29"/>
          <p:cNvSpPr txBox="1">
            <a:spLocks noGrp="1"/>
          </p:cNvSpPr>
          <p:nvPr>
            <p:ph type="title" idx="13"/>
          </p:nvPr>
        </p:nvSpPr>
        <p:spPr>
          <a:xfrm>
            <a:off x="1741350" y="397680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62" name="Google Shape;162;p29"/>
          <p:cNvSpPr txBox="1">
            <a:spLocks noGrp="1"/>
          </p:cNvSpPr>
          <p:nvPr>
            <p:ph type="title" idx="14" hasCustomPrompt="1"/>
          </p:nvPr>
        </p:nvSpPr>
        <p:spPr>
          <a:xfrm>
            <a:off x="4950075" y="147140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3" name="Google Shape;163;p29"/>
          <p:cNvSpPr txBox="1">
            <a:spLocks noGrp="1"/>
          </p:cNvSpPr>
          <p:nvPr>
            <p:ph type="title" idx="15"/>
          </p:nvPr>
        </p:nvSpPr>
        <p:spPr>
          <a:xfrm>
            <a:off x="5967438" y="113790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64" name="Google Shape;164;p29"/>
          <p:cNvSpPr txBox="1">
            <a:spLocks noGrp="1"/>
          </p:cNvSpPr>
          <p:nvPr>
            <p:ph type="title" idx="16"/>
          </p:nvPr>
        </p:nvSpPr>
        <p:spPr>
          <a:xfrm>
            <a:off x="5967450" y="152285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65" name="Google Shape;165;p29"/>
          <p:cNvSpPr txBox="1">
            <a:spLocks noGrp="1"/>
          </p:cNvSpPr>
          <p:nvPr>
            <p:ph type="title" idx="17" hasCustomPrompt="1"/>
          </p:nvPr>
        </p:nvSpPr>
        <p:spPr>
          <a:xfrm>
            <a:off x="4950075" y="2698375"/>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6" name="Google Shape;166;p29"/>
          <p:cNvSpPr txBox="1">
            <a:spLocks noGrp="1"/>
          </p:cNvSpPr>
          <p:nvPr>
            <p:ph type="title" idx="18"/>
          </p:nvPr>
        </p:nvSpPr>
        <p:spPr>
          <a:xfrm>
            <a:off x="5967438" y="2364875"/>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67" name="Google Shape;167;p29"/>
          <p:cNvSpPr txBox="1">
            <a:spLocks noGrp="1"/>
          </p:cNvSpPr>
          <p:nvPr>
            <p:ph type="title" idx="19"/>
          </p:nvPr>
        </p:nvSpPr>
        <p:spPr>
          <a:xfrm>
            <a:off x="5967450" y="2749825"/>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68" name="Google Shape;168;p29"/>
          <p:cNvSpPr txBox="1">
            <a:spLocks noGrp="1"/>
          </p:cNvSpPr>
          <p:nvPr>
            <p:ph type="title" idx="20" hasCustomPrompt="1"/>
          </p:nvPr>
        </p:nvSpPr>
        <p:spPr>
          <a:xfrm>
            <a:off x="4950075" y="3925350"/>
            <a:ext cx="1136400" cy="687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5"/>
              </a:buClr>
              <a:buSzPts val="6000"/>
              <a:buNone/>
              <a:defRPr sz="60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69" name="Google Shape;169;p29"/>
          <p:cNvSpPr txBox="1">
            <a:spLocks noGrp="1"/>
          </p:cNvSpPr>
          <p:nvPr>
            <p:ph type="title" idx="21"/>
          </p:nvPr>
        </p:nvSpPr>
        <p:spPr>
          <a:xfrm>
            <a:off x="5967438" y="3591850"/>
            <a:ext cx="2715300" cy="5844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70" name="Google Shape;170;p29"/>
          <p:cNvSpPr txBox="1">
            <a:spLocks noGrp="1"/>
          </p:cNvSpPr>
          <p:nvPr>
            <p:ph type="title" idx="22"/>
          </p:nvPr>
        </p:nvSpPr>
        <p:spPr>
          <a:xfrm>
            <a:off x="5967450" y="3976800"/>
            <a:ext cx="2472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195283653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171"/>
        <p:cNvGrpSpPr/>
        <p:nvPr/>
      </p:nvGrpSpPr>
      <p:grpSpPr>
        <a:xfrm>
          <a:off x="0" y="0"/>
          <a:ext cx="0" cy="0"/>
          <a:chOff x="0" y="0"/>
          <a:chExt cx="0" cy="0"/>
        </a:xfrm>
      </p:grpSpPr>
      <p:sp>
        <p:nvSpPr>
          <p:cNvPr id="172" name="Google Shape;172;p30"/>
          <p:cNvSpPr txBox="1">
            <a:spLocks noGrp="1"/>
          </p:cNvSpPr>
          <p:nvPr>
            <p:ph type="title"/>
          </p:nvPr>
        </p:nvSpPr>
        <p:spPr>
          <a:xfrm>
            <a:off x="723975" y="361950"/>
            <a:ext cx="76962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73" name="Google Shape;173;p30"/>
          <p:cNvSpPr txBox="1">
            <a:spLocks noGrp="1"/>
          </p:cNvSpPr>
          <p:nvPr>
            <p:ph type="title" idx="2" hasCustomPrompt="1"/>
          </p:nvPr>
        </p:nvSpPr>
        <p:spPr>
          <a:xfrm>
            <a:off x="781163" y="1192613"/>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74" name="Google Shape;174;p30"/>
          <p:cNvSpPr txBox="1">
            <a:spLocks noGrp="1"/>
          </p:cNvSpPr>
          <p:nvPr>
            <p:ph type="title" idx="3"/>
          </p:nvPr>
        </p:nvSpPr>
        <p:spPr>
          <a:xfrm>
            <a:off x="781163" y="1695413"/>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75" name="Google Shape;175;p30"/>
          <p:cNvSpPr txBox="1">
            <a:spLocks noGrp="1"/>
          </p:cNvSpPr>
          <p:nvPr>
            <p:ph type="title" idx="4"/>
          </p:nvPr>
        </p:nvSpPr>
        <p:spPr>
          <a:xfrm>
            <a:off x="781163" y="2080363"/>
            <a:ext cx="24507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76" name="Google Shape;176;p30"/>
          <p:cNvSpPr txBox="1">
            <a:spLocks noGrp="1"/>
          </p:cNvSpPr>
          <p:nvPr>
            <p:ph type="title" idx="5" hasCustomPrompt="1"/>
          </p:nvPr>
        </p:nvSpPr>
        <p:spPr>
          <a:xfrm>
            <a:off x="3345750" y="1192613"/>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77" name="Google Shape;177;p30"/>
          <p:cNvSpPr txBox="1">
            <a:spLocks noGrp="1"/>
          </p:cNvSpPr>
          <p:nvPr>
            <p:ph type="title" idx="6"/>
          </p:nvPr>
        </p:nvSpPr>
        <p:spPr>
          <a:xfrm>
            <a:off x="3345750" y="1695413"/>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78" name="Google Shape;178;p30"/>
          <p:cNvSpPr txBox="1">
            <a:spLocks noGrp="1"/>
          </p:cNvSpPr>
          <p:nvPr>
            <p:ph type="title" idx="7"/>
          </p:nvPr>
        </p:nvSpPr>
        <p:spPr>
          <a:xfrm>
            <a:off x="3345750" y="2080363"/>
            <a:ext cx="24507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79" name="Google Shape;179;p30"/>
          <p:cNvSpPr txBox="1">
            <a:spLocks noGrp="1"/>
          </p:cNvSpPr>
          <p:nvPr>
            <p:ph type="title" idx="8" hasCustomPrompt="1"/>
          </p:nvPr>
        </p:nvSpPr>
        <p:spPr>
          <a:xfrm>
            <a:off x="5910338" y="1192625"/>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0" name="Google Shape;180;p30"/>
          <p:cNvSpPr txBox="1">
            <a:spLocks noGrp="1"/>
          </p:cNvSpPr>
          <p:nvPr>
            <p:ph type="title" idx="9"/>
          </p:nvPr>
        </p:nvSpPr>
        <p:spPr>
          <a:xfrm>
            <a:off x="5910338" y="1695425"/>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81" name="Google Shape;181;p30"/>
          <p:cNvSpPr txBox="1">
            <a:spLocks noGrp="1"/>
          </p:cNvSpPr>
          <p:nvPr>
            <p:ph type="title" idx="13"/>
          </p:nvPr>
        </p:nvSpPr>
        <p:spPr>
          <a:xfrm>
            <a:off x="5910338" y="2080375"/>
            <a:ext cx="24507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82" name="Google Shape;182;p30"/>
          <p:cNvSpPr txBox="1">
            <a:spLocks noGrp="1"/>
          </p:cNvSpPr>
          <p:nvPr>
            <p:ph type="title" idx="14" hasCustomPrompt="1"/>
          </p:nvPr>
        </p:nvSpPr>
        <p:spPr>
          <a:xfrm>
            <a:off x="781163" y="2839200"/>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3" name="Google Shape;183;p30"/>
          <p:cNvSpPr txBox="1">
            <a:spLocks noGrp="1"/>
          </p:cNvSpPr>
          <p:nvPr>
            <p:ph type="title" idx="15"/>
          </p:nvPr>
        </p:nvSpPr>
        <p:spPr>
          <a:xfrm>
            <a:off x="781163" y="3342000"/>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84" name="Google Shape;184;p30"/>
          <p:cNvSpPr txBox="1">
            <a:spLocks noGrp="1"/>
          </p:cNvSpPr>
          <p:nvPr>
            <p:ph type="title" idx="16"/>
          </p:nvPr>
        </p:nvSpPr>
        <p:spPr>
          <a:xfrm>
            <a:off x="781163" y="3726950"/>
            <a:ext cx="24525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85" name="Google Shape;185;p30"/>
          <p:cNvSpPr txBox="1">
            <a:spLocks noGrp="1"/>
          </p:cNvSpPr>
          <p:nvPr>
            <p:ph type="title" idx="17" hasCustomPrompt="1"/>
          </p:nvPr>
        </p:nvSpPr>
        <p:spPr>
          <a:xfrm>
            <a:off x="3345750" y="2839200"/>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6" name="Google Shape;186;p30"/>
          <p:cNvSpPr txBox="1">
            <a:spLocks noGrp="1"/>
          </p:cNvSpPr>
          <p:nvPr>
            <p:ph type="title" idx="18"/>
          </p:nvPr>
        </p:nvSpPr>
        <p:spPr>
          <a:xfrm>
            <a:off x="3345750" y="3342000"/>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87" name="Google Shape;187;p30"/>
          <p:cNvSpPr txBox="1">
            <a:spLocks noGrp="1"/>
          </p:cNvSpPr>
          <p:nvPr>
            <p:ph type="title" idx="19"/>
          </p:nvPr>
        </p:nvSpPr>
        <p:spPr>
          <a:xfrm>
            <a:off x="3345750" y="3726950"/>
            <a:ext cx="24525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88" name="Google Shape;188;p30"/>
          <p:cNvSpPr txBox="1">
            <a:spLocks noGrp="1"/>
          </p:cNvSpPr>
          <p:nvPr>
            <p:ph type="title" idx="20" hasCustomPrompt="1"/>
          </p:nvPr>
        </p:nvSpPr>
        <p:spPr>
          <a:xfrm>
            <a:off x="5910325" y="2839200"/>
            <a:ext cx="859500" cy="50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5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89" name="Google Shape;189;p30"/>
          <p:cNvSpPr txBox="1">
            <a:spLocks noGrp="1"/>
          </p:cNvSpPr>
          <p:nvPr>
            <p:ph type="title" idx="21"/>
          </p:nvPr>
        </p:nvSpPr>
        <p:spPr>
          <a:xfrm>
            <a:off x="5910324" y="3342000"/>
            <a:ext cx="24525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190" name="Google Shape;190;p30"/>
          <p:cNvSpPr txBox="1">
            <a:spLocks noGrp="1"/>
          </p:cNvSpPr>
          <p:nvPr>
            <p:ph type="title" idx="22"/>
          </p:nvPr>
        </p:nvSpPr>
        <p:spPr>
          <a:xfrm>
            <a:off x="5910325" y="3726950"/>
            <a:ext cx="24525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191" name="Google Shape;191;p30"/>
          <p:cNvSpPr/>
          <p:nvPr/>
        </p:nvSpPr>
        <p:spPr>
          <a:xfrm rot="10800000">
            <a:off x="5910325" y="0"/>
            <a:ext cx="2055300" cy="3861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rot="5400000">
            <a:off x="-856675" y="394185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65889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93"/>
        <p:cNvGrpSpPr/>
        <p:nvPr/>
      </p:nvGrpSpPr>
      <p:grpSpPr>
        <a:xfrm>
          <a:off x="0" y="0"/>
          <a:ext cx="0" cy="0"/>
          <a:chOff x="0" y="0"/>
          <a:chExt cx="0" cy="0"/>
        </a:xfrm>
      </p:grpSpPr>
      <p:sp>
        <p:nvSpPr>
          <p:cNvPr id="194" name="Google Shape;194;p31"/>
          <p:cNvSpPr/>
          <p:nvPr/>
        </p:nvSpPr>
        <p:spPr>
          <a:xfrm>
            <a:off x="-50" y="1371600"/>
            <a:ext cx="9144000" cy="2571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96" name="Google Shape;196;p31"/>
          <p:cNvSpPr txBox="1">
            <a:spLocks noGrp="1"/>
          </p:cNvSpPr>
          <p:nvPr>
            <p:ph type="body" idx="1"/>
          </p:nvPr>
        </p:nvSpPr>
        <p:spPr>
          <a:xfrm>
            <a:off x="723900" y="2445400"/>
            <a:ext cx="2284500" cy="15525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97" name="Google Shape;197;p31"/>
          <p:cNvSpPr txBox="1">
            <a:spLocks noGrp="1"/>
          </p:cNvSpPr>
          <p:nvPr>
            <p:ph type="body" idx="2"/>
          </p:nvPr>
        </p:nvSpPr>
        <p:spPr>
          <a:xfrm>
            <a:off x="3429746" y="2445400"/>
            <a:ext cx="2284500" cy="15525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198" name="Google Shape;198;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99" name="Google Shape;199;p31"/>
          <p:cNvSpPr txBox="1">
            <a:spLocks noGrp="1"/>
          </p:cNvSpPr>
          <p:nvPr>
            <p:ph type="title" idx="3"/>
          </p:nvPr>
        </p:nvSpPr>
        <p:spPr>
          <a:xfrm>
            <a:off x="1003407" y="1921425"/>
            <a:ext cx="1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0" name="Google Shape;200;p31"/>
          <p:cNvSpPr txBox="1">
            <a:spLocks noGrp="1"/>
          </p:cNvSpPr>
          <p:nvPr>
            <p:ph type="title" idx="4"/>
          </p:nvPr>
        </p:nvSpPr>
        <p:spPr>
          <a:xfrm>
            <a:off x="3709240" y="1921425"/>
            <a:ext cx="1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1" name="Google Shape;201;p31"/>
          <p:cNvSpPr txBox="1">
            <a:spLocks noGrp="1"/>
          </p:cNvSpPr>
          <p:nvPr>
            <p:ph type="body" idx="5"/>
          </p:nvPr>
        </p:nvSpPr>
        <p:spPr>
          <a:xfrm>
            <a:off x="6135608" y="2445400"/>
            <a:ext cx="2284500" cy="15525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rgbClr val="FFFFFF"/>
              </a:buClr>
              <a:buSzPts val="1400"/>
              <a:buChar char="●"/>
              <a:defRPr sz="1400">
                <a:solidFill>
                  <a:srgbClr val="FFFFFF"/>
                </a:solidFill>
              </a:defRPr>
            </a:lvl1pPr>
            <a:lvl2pPr marL="914400" lvl="1" indent="-304800" rtl="0">
              <a:spcBef>
                <a:spcPts val="1600"/>
              </a:spcBef>
              <a:spcAft>
                <a:spcPts val="0"/>
              </a:spcAft>
              <a:buClr>
                <a:srgbClr val="FFFFFF"/>
              </a:buClr>
              <a:buSzPts val="1200"/>
              <a:buChar char="○"/>
              <a:defRPr sz="1200">
                <a:solidFill>
                  <a:srgbClr val="FFFFFF"/>
                </a:solidFill>
              </a:defRPr>
            </a:lvl2pPr>
            <a:lvl3pPr marL="1371600" lvl="2" indent="-304800" rtl="0">
              <a:spcBef>
                <a:spcPts val="1600"/>
              </a:spcBef>
              <a:spcAft>
                <a:spcPts val="0"/>
              </a:spcAft>
              <a:buClr>
                <a:srgbClr val="FFFFFF"/>
              </a:buClr>
              <a:buSzPts val="1200"/>
              <a:buChar char="■"/>
              <a:defRPr sz="1200">
                <a:solidFill>
                  <a:srgbClr val="FFFFFF"/>
                </a:solidFill>
              </a:defRPr>
            </a:lvl3pPr>
            <a:lvl4pPr marL="1828800" lvl="3" indent="-304800" rtl="0">
              <a:spcBef>
                <a:spcPts val="1600"/>
              </a:spcBef>
              <a:spcAft>
                <a:spcPts val="0"/>
              </a:spcAft>
              <a:buClr>
                <a:srgbClr val="FFFFFF"/>
              </a:buClr>
              <a:buSzPts val="1200"/>
              <a:buChar char="●"/>
              <a:defRPr sz="1200">
                <a:solidFill>
                  <a:srgbClr val="FFFFFF"/>
                </a:solidFill>
              </a:defRPr>
            </a:lvl4pPr>
            <a:lvl5pPr marL="2286000" lvl="4" indent="-304800" rtl="0">
              <a:spcBef>
                <a:spcPts val="1600"/>
              </a:spcBef>
              <a:spcAft>
                <a:spcPts val="0"/>
              </a:spcAft>
              <a:buClr>
                <a:srgbClr val="FFFFFF"/>
              </a:buClr>
              <a:buSzPts val="1200"/>
              <a:buChar char="○"/>
              <a:defRPr sz="1200">
                <a:solidFill>
                  <a:srgbClr val="FFFFFF"/>
                </a:solidFill>
              </a:defRPr>
            </a:lvl5pPr>
            <a:lvl6pPr marL="2743200" lvl="5" indent="-304800" rtl="0">
              <a:spcBef>
                <a:spcPts val="1600"/>
              </a:spcBef>
              <a:spcAft>
                <a:spcPts val="0"/>
              </a:spcAft>
              <a:buClr>
                <a:srgbClr val="FFFFFF"/>
              </a:buClr>
              <a:buSzPts val="1200"/>
              <a:buChar char="■"/>
              <a:defRPr sz="1200">
                <a:solidFill>
                  <a:srgbClr val="FFFFFF"/>
                </a:solidFill>
              </a:defRPr>
            </a:lvl6pPr>
            <a:lvl7pPr marL="3200400" lvl="6" indent="-304800" rtl="0">
              <a:spcBef>
                <a:spcPts val="1600"/>
              </a:spcBef>
              <a:spcAft>
                <a:spcPts val="0"/>
              </a:spcAft>
              <a:buClr>
                <a:srgbClr val="FFFFFF"/>
              </a:buClr>
              <a:buSzPts val="1200"/>
              <a:buChar char="●"/>
              <a:defRPr sz="1200">
                <a:solidFill>
                  <a:srgbClr val="FFFFFF"/>
                </a:solidFill>
              </a:defRPr>
            </a:lvl7pPr>
            <a:lvl8pPr marL="3657600" lvl="7" indent="-304800" rtl="0">
              <a:spcBef>
                <a:spcPts val="1600"/>
              </a:spcBef>
              <a:spcAft>
                <a:spcPts val="0"/>
              </a:spcAft>
              <a:buClr>
                <a:srgbClr val="FFFFFF"/>
              </a:buClr>
              <a:buSzPts val="1200"/>
              <a:buChar char="○"/>
              <a:defRPr sz="1200">
                <a:solidFill>
                  <a:srgbClr val="FFFFFF"/>
                </a:solidFill>
              </a:defRPr>
            </a:lvl8pPr>
            <a:lvl9pPr marL="4114800" lvl="8" indent="-304800" rtl="0">
              <a:spcBef>
                <a:spcPts val="1600"/>
              </a:spcBef>
              <a:spcAft>
                <a:spcPts val="1600"/>
              </a:spcAft>
              <a:buClr>
                <a:srgbClr val="FFFFFF"/>
              </a:buClr>
              <a:buSzPts val="1200"/>
              <a:buChar char="■"/>
              <a:defRPr sz="1200">
                <a:solidFill>
                  <a:srgbClr val="FFFFFF"/>
                </a:solidFill>
              </a:defRPr>
            </a:lvl9pPr>
          </a:lstStyle>
          <a:p>
            <a:endParaRPr/>
          </a:p>
        </p:txBody>
      </p:sp>
      <p:sp>
        <p:nvSpPr>
          <p:cNvPr id="202" name="Google Shape;202;p31"/>
          <p:cNvSpPr txBox="1">
            <a:spLocks noGrp="1"/>
          </p:cNvSpPr>
          <p:nvPr>
            <p:ph type="title" idx="6"/>
          </p:nvPr>
        </p:nvSpPr>
        <p:spPr>
          <a:xfrm>
            <a:off x="6415102" y="1921425"/>
            <a:ext cx="1725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203" name="Google Shape;203;p31"/>
          <p:cNvSpPr/>
          <p:nvPr/>
        </p:nvSpPr>
        <p:spPr>
          <a:xfrm rot="10800000">
            <a:off x="-13400" y="359270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rot="5400000">
            <a:off x="8459538" y="8755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233056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205"/>
        <p:cNvGrpSpPr/>
        <p:nvPr/>
      </p:nvGrpSpPr>
      <p:grpSpPr>
        <a:xfrm>
          <a:off x="0" y="0"/>
          <a:ext cx="0" cy="0"/>
          <a:chOff x="0" y="0"/>
          <a:chExt cx="0" cy="0"/>
        </a:xfrm>
      </p:grpSpPr>
      <p:sp>
        <p:nvSpPr>
          <p:cNvPr id="206" name="Google Shape;206;p32"/>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07" name="Google Shape;207;p32"/>
          <p:cNvSpPr txBox="1">
            <a:spLocks noGrp="1"/>
          </p:cNvSpPr>
          <p:nvPr>
            <p:ph type="title" idx="2"/>
          </p:nvPr>
        </p:nvSpPr>
        <p:spPr>
          <a:xfrm>
            <a:off x="2013761" y="1268013"/>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08" name="Google Shape;208;p32"/>
          <p:cNvSpPr txBox="1">
            <a:spLocks noGrp="1"/>
          </p:cNvSpPr>
          <p:nvPr>
            <p:ph type="title" idx="3"/>
          </p:nvPr>
        </p:nvSpPr>
        <p:spPr>
          <a:xfrm>
            <a:off x="723750" y="1652975"/>
            <a:ext cx="3713100" cy="5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09" name="Google Shape;209;p32"/>
          <p:cNvSpPr txBox="1">
            <a:spLocks noGrp="1"/>
          </p:cNvSpPr>
          <p:nvPr>
            <p:ph type="title" idx="4"/>
          </p:nvPr>
        </p:nvSpPr>
        <p:spPr>
          <a:xfrm>
            <a:off x="2013761" y="3637950"/>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10" name="Google Shape;210;p32"/>
          <p:cNvSpPr txBox="1">
            <a:spLocks noGrp="1"/>
          </p:cNvSpPr>
          <p:nvPr>
            <p:ph type="title" idx="5"/>
          </p:nvPr>
        </p:nvSpPr>
        <p:spPr>
          <a:xfrm>
            <a:off x="723750" y="4022900"/>
            <a:ext cx="3713100" cy="5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11" name="Google Shape;211;p32"/>
          <p:cNvSpPr txBox="1">
            <a:spLocks noGrp="1"/>
          </p:cNvSpPr>
          <p:nvPr>
            <p:ph type="title" idx="6"/>
          </p:nvPr>
        </p:nvSpPr>
        <p:spPr>
          <a:xfrm>
            <a:off x="4707147" y="2452975"/>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12" name="Google Shape;212;p32"/>
          <p:cNvSpPr txBox="1">
            <a:spLocks noGrp="1"/>
          </p:cNvSpPr>
          <p:nvPr>
            <p:ph type="title" idx="7"/>
          </p:nvPr>
        </p:nvSpPr>
        <p:spPr>
          <a:xfrm>
            <a:off x="4707150" y="2837925"/>
            <a:ext cx="3713100" cy="58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13" name="Google Shape;213;p32"/>
          <p:cNvSpPr/>
          <p:nvPr/>
        </p:nvSpPr>
        <p:spPr>
          <a:xfrm rot="10800000">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147414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214"/>
        <p:cNvGrpSpPr/>
        <p:nvPr/>
      </p:nvGrpSpPr>
      <p:grpSpPr>
        <a:xfrm>
          <a:off x="0" y="0"/>
          <a:ext cx="0" cy="0"/>
          <a:chOff x="0" y="0"/>
          <a:chExt cx="0" cy="0"/>
        </a:xfrm>
      </p:grpSpPr>
      <p:sp>
        <p:nvSpPr>
          <p:cNvPr id="215" name="Google Shape;215;p33"/>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16" name="Google Shape;216;p33"/>
          <p:cNvSpPr txBox="1">
            <a:spLocks noGrp="1"/>
          </p:cNvSpPr>
          <p:nvPr>
            <p:ph type="title" idx="2"/>
          </p:nvPr>
        </p:nvSpPr>
        <p:spPr>
          <a:xfrm>
            <a:off x="800175" y="3341850"/>
            <a:ext cx="24231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17" name="Google Shape;217;p33"/>
          <p:cNvSpPr txBox="1">
            <a:spLocks noGrp="1"/>
          </p:cNvSpPr>
          <p:nvPr>
            <p:ph type="title" idx="3"/>
          </p:nvPr>
        </p:nvSpPr>
        <p:spPr>
          <a:xfrm>
            <a:off x="800175" y="3726800"/>
            <a:ext cx="24231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18" name="Google Shape;218;p33"/>
          <p:cNvSpPr txBox="1">
            <a:spLocks noGrp="1"/>
          </p:cNvSpPr>
          <p:nvPr>
            <p:ph type="title" idx="4"/>
          </p:nvPr>
        </p:nvSpPr>
        <p:spPr>
          <a:xfrm>
            <a:off x="3369973" y="2315675"/>
            <a:ext cx="24231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19" name="Google Shape;219;p33"/>
          <p:cNvSpPr txBox="1">
            <a:spLocks noGrp="1"/>
          </p:cNvSpPr>
          <p:nvPr>
            <p:ph type="title" idx="5"/>
          </p:nvPr>
        </p:nvSpPr>
        <p:spPr>
          <a:xfrm>
            <a:off x="3369973" y="2700625"/>
            <a:ext cx="24231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20" name="Google Shape;220;p33"/>
          <p:cNvSpPr txBox="1">
            <a:spLocks noGrp="1"/>
          </p:cNvSpPr>
          <p:nvPr>
            <p:ph type="title" idx="6"/>
          </p:nvPr>
        </p:nvSpPr>
        <p:spPr>
          <a:xfrm>
            <a:off x="5939772" y="3341850"/>
            <a:ext cx="24231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21" name="Google Shape;221;p33"/>
          <p:cNvSpPr txBox="1">
            <a:spLocks noGrp="1"/>
          </p:cNvSpPr>
          <p:nvPr>
            <p:ph type="title" idx="7"/>
          </p:nvPr>
        </p:nvSpPr>
        <p:spPr>
          <a:xfrm>
            <a:off x="5939772" y="3726800"/>
            <a:ext cx="24231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22" name="Google Shape;222;p33"/>
          <p:cNvSpPr/>
          <p:nvPr/>
        </p:nvSpPr>
        <p:spPr>
          <a:xfrm rot="10800000">
            <a:off x="6510000" y="0"/>
            <a:ext cx="2634000" cy="5343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3"/>
          <p:cNvSpPr/>
          <p:nvPr/>
        </p:nvSpPr>
        <p:spPr>
          <a:xfrm rot="10800000">
            <a:off x="0" y="4609200"/>
            <a:ext cx="2634000" cy="53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447293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wo columns">
  <p:cSld name="1_title and two columns">
    <p:spTree>
      <p:nvGrpSpPr>
        <p:cNvPr id="1" name="Shape 224"/>
        <p:cNvGrpSpPr/>
        <p:nvPr/>
      </p:nvGrpSpPr>
      <p:grpSpPr>
        <a:xfrm>
          <a:off x="0" y="0"/>
          <a:ext cx="0" cy="0"/>
          <a:chOff x="0" y="0"/>
          <a:chExt cx="0" cy="0"/>
        </a:xfrm>
      </p:grpSpPr>
      <p:sp>
        <p:nvSpPr>
          <p:cNvPr id="225" name="Google Shape;225;p34"/>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26" name="Google Shape;226;p34"/>
          <p:cNvSpPr txBox="1">
            <a:spLocks noGrp="1"/>
          </p:cNvSpPr>
          <p:nvPr>
            <p:ph type="body" idx="1"/>
          </p:nvPr>
        </p:nvSpPr>
        <p:spPr>
          <a:xfrm>
            <a:off x="723975" y="2912813"/>
            <a:ext cx="1708200" cy="11739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27" name="Google Shape;227;p34"/>
          <p:cNvSpPr txBox="1">
            <a:spLocks noGrp="1"/>
          </p:cNvSpPr>
          <p:nvPr>
            <p:ph type="title" idx="2"/>
          </p:nvPr>
        </p:nvSpPr>
        <p:spPr>
          <a:xfrm>
            <a:off x="706265" y="2388838"/>
            <a:ext cx="17259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1600"/>
              <a:buNone/>
              <a:defRPr sz="2100">
                <a:solidFill>
                  <a:schemeClr val="accent5"/>
                </a:solidFill>
              </a:defRPr>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a:endParaRPr/>
          </a:p>
        </p:txBody>
      </p:sp>
      <p:sp>
        <p:nvSpPr>
          <p:cNvPr id="228" name="Google Shape;228;p34"/>
          <p:cNvSpPr txBox="1">
            <a:spLocks noGrp="1"/>
          </p:cNvSpPr>
          <p:nvPr>
            <p:ph type="body" idx="3"/>
          </p:nvPr>
        </p:nvSpPr>
        <p:spPr>
          <a:xfrm>
            <a:off x="6694200" y="2912813"/>
            <a:ext cx="1708200" cy="1173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29" name="Google Shape;229;p34"/>
          <p:cNvSpPr txBox="1">
            <a:spLocks noGrp="1"/>
          </p:cNvSpPr>
          <p:nvPr>
            <p:ph type="title" idx="4"/>
          </p:nvPr>
        </p:nvSpPr>
        <p:spPr>
          <a:xfrm>
            <a:off x="6694190" y="2388838"/>
            <a:ext cx="17259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600"/>
              <a:buNone/>
              <a:defRPr sz="2100">
                <a:solidFill>
                  <a:schemeClr val="accent5"/>
                </a:solidFill>
              </a:defRPr>
            </a:lvl1pPr>
            <a:lvl2pPr lvl="1" rtl="0">
              <a:spcBef>
                <a:spcPts val="0"/>
              </a:spcBef>
              <a:spcAft>
                <a:spcPts val="0"/>
              </a:spcAft>
              <a:buClr>
                <a:schemeClr val="accent3"/>
              </a:buClr>
              <a:buSzPts val="1600"/>
              <a:buNone/>
              <a:defRPr sz="1600">
                <a:solidFill>
                  <a:schemeClr val="accent3"/>
                </a:solidFill>
              </a:defRPr>
            </a:lvl2pPr>
            <a:lvl3pPr lvl="2" rtl="0">
              <a:spcBef>
                <a:spcPts val="0"/>
              </a:spcBef>
              <a:spcAft>
                <a:spcPts val="0"/>
              </a:spcAft>
              <a:buClr>
                <a:schemeClr val="accent3"/>
              </a:buClr>
              <a:buSzPts val="1600"/>
              <a:buNone/>
              <a:defRPr sz="1600">
                <a:solidFill>
                  <a:schemeClr val="accent3"/>
                </a:solidFill>
              </a:defRPr>
            </a:lvl3pPr>
            <a:lvl4pPr lvl="3" rtl="0">
              <a:spcBef>
                <a:spcPts val="0"/>
              </a:spcBef>
              <a:spcAft>
                <a:spcPts val="0"/>
              </a:spcAft>
              <a:buClr>
                <a:schemeClr val="accent3"/>
              </a:buClr>
              <a:buSzPts val="1600"/>
              <a:buNone/>
              <a:defRPr sz="1600">
                <a:solidFill>
                  <a:schemeClr val="accent3"/>
                </a:solidFill>
              </a:defRPr>
            </a:lvl4pPr>
            <a:lvl5pPr lvl="4" rtl="0">
              <a:spcBef>
                <a:spcPts val="0"/>
              </a:spcBef>
              <a:spcAft>
                <a:spcPts val="0"/>
              </a:spcAft>
              <a:buClr>
                <a:schemeClr val="accent3"/>
              </a:buClr>
              <a:buSzPts val="1600"/>
              <a:buNone/>
              <a:defRPr sz="1600">
                <a:solidFill>
                  <a:schemeClr val="accent3"/>
                </a:solidFill>
              </a:defRPr>
            </a:lvl5pPr>
            <a:lvl6pPr lvl="5" rtl="0">
              <a:spcBef>
                <a:spcPts val="0"/>
              </a:spcBef>
              <a:spcAft>
                <a:spcPts val="0"/>
              </a:spcAft>
              <a:buClr>
                <a:schemeClr val="accent3"/>
              </a:buClr>
              <a:buSzPts val="1600"/>
              <a:buNone/>
              <a:defRPr sz="1600">
                <a:solidFill>
                  <a:schemeClr val="accent3"/>
                </a:solidFill>
              </a:defRPr>
            </a:lvl6pPr>
            <a:lvl7pPr lvl="6" rtl="0">
              <a:spcBef>
                <a:spcPts val="0"/>
              </a:spcBef>
              <a:spcAft>
                <a:spcPts val="0"/>
              </a:spcAft>
              <a:buClr>
                <a:schemeClr val="accent3"/>
              </a:buClr>
              <a:buSzPts val="1600"/>
              <a:buNone/>
              <a:defRPr sz="1600">
                <a:solidFill>
                  <a:schemeClr val="accent3"/>
                </a:solidFill>
              </a:defRPr>
            </a:lvl7pPr>
            <a:lvl8pPr lvl="7" rtl="0">
              <a:spcBef>
                <a:spcPts val="0"/>
              </a:spcBef>
              <a:spcAft>
                <a:spcPts val="0"/>
              </a:spcAft>
              <a:buClr>
                <a:schemeClr val="accent3"/>
              </a:buClr>
              <a:buSzPts val="1600"/>
              <a:buNone/>
              <a:defRPr sz="1600">
                <a:solidFill>
                  <a:schemeClr val="accent3"/>
                </a:solidFill>
              </a:defRPr>
            </a:lvl8pPr>
            <a:lvl9pPr lvl="8" rtl="0">
              <a:spcBef>
                <a:spcPts val="0"/>
              </a:spcBef>
              <a:spcAft>
                <a:spcPts val="0"/>
              </a:spcAft>
              <a:buClr>
                <a:schemeClr val="accent3"/>
              </a:buClr>
              <a:buSzPts val="1600"/>
              <a:buNone/>
              <a:defRPr sz="1600">
                <a:solidFill>
                  <a:schemeClr val="accent3"/>
                </a:solidFill>
              </a:defRPr>
            </a:lvl9pPr>
          </a:lstStyle>
          <a:p>
            <a:endParaRPr/>
          </a:p>
        </p:txBody>
      </p:sp>
    </p:spTree>
    <p:extLst>
      <p:ext uri="{BB962C8B-B14F-4D97-AF65-F5344CB8AC3E}">
        <p14:creationId xmlns:p14="http://schemas.microsoft.com/office/powerpoint/2010/main" val="330680551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230"/>
        <p:cNvGrpSpPr/>
        <p:nvPr/>
      </p:nvGrpSpPr>
      <p:grpSpPr>
        <a:xfrm>
          <a:off x="0" y="0"/>
          <a:ext cx="0" cy="0"/>
          <a:chOff x="0" y="0"/>
          <a:chExt cx="0" cy="0"/>
        </a:xfrm>
      </p:grpSpPr>
      <p:sp>
        <p:nvSpPr>
          <p:cNvPr id="231" name="Google Shape;231;p3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32" name="Google Shape;232;p35"/>
          <p:cNvSpPr txBox="1">
            <a:spLocks noGrp="1"/>
          </p:cNvSpPr>
          <p:nvPr>
            <p:ph type="title" idx="2"/>
          </p:nvPr>
        </p:nvSpPr>
        <p:spPr>
          <a:xfrm>
            <a:off x="2944250" y="1374713"/>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33" name="Google Shape;233;p35"/>
          <p:cNvSpPr txBox="1">
            <a:spLocks noGrp="1"/>
          </p:cNvSpPr>
          <p:nvPr>
            <p:ph type="title" idx="3"/>
          </p:nvPr>
        </p:nvSpPr>
        <p:spPr>
          <a:xfrm>
            <a:off x="2944250" y="1759663"/>
            <a:ext cx="2423100" cy="76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34" name="Google Shape;234;p35"/>
          <p:cNvSpPr txBox="1">
            <a:spLocks noGrp="1"/>
          </p:cNvSpPr>
          <p:nvPr>
            <p:ph type="title" idx="4"/>
          </p:nvPr>
        </p:nvSpPr>
        <p:spPr>
          <a:xfrm>
            <a:off x="3776686" y="2615838"/>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35" name="Google Shape;235;p35"/>
          <p:cNvSpPr txBox="1">
            <a:spLocks noGrp="1"/>
          </p:cNvSpPr>
          <p:nvPr>
            <p:ph type="title" idx="5"/>
          </p:nvPr>
        </p:nvSpPr>
        <p:spPr>
          <a:xfrm>
            <a:off x="3776686" y="3000788"/>
            <a:ext cx="2423100" cy="7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186371219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38" name="Google Shape;238;p36"/>
          <p:cNvSpPr txBox="1">
            <a:spLocks noGrp="1"/>
          </p:cNvSpPr>
          <p:nvPr>
            <p:ph type="title" idx="2"/>
          </p:nvPr>
        </p:nvSpPr>
        <p:spPr>
          <a:xfrm>
            <a:off x="5329763" y="194910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39" name="Google Shape;239;p36"/>
          <p:cNvSpPr txBox="1">
            <a:spLocks noGrp="1"/>
          </p:cNvSpPr>
          <p:nvPr>
            <p:ph type="title" idx="3"/>
          </p:nvPr>
        </p:nvSpPr>
        <p:spPr>
          <a:xfrm>
            <a:off x="5329775" y="2351400"/>
            <a:ext cx="2899800" cy="76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40" name="Google Shape;240;p36"/>
          <p:cNvSpPr txBox="1">
            <a:spLocks noGrp="1"/>
          </p:cNvSpPr>
          <p:nvPr>
            <p:ph type="title" idx="4"/>
          </p:nvPr>
        </p:nvSpPr>
        <p:spPr>
          <a:xfrm>
            <a:off x="5329763" y="331330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41" name="Google Shape;241;p36"/>
          <p:cNvSpPr txBox="1">
            <a:spLocks noGrp="1"/>
          </p:cNvSpPr>
          <p:nvPr>
            <p:ph type="title" idx="5"/>
          </p:nvPr>
        </p:nvSpPr>
        <p:spPr>
          <a:xfrm>
            <a:off x="5329775" y="3715600"/>
            <a:ext cx="2899800" cy="76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2117599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3">
  <p:cSld name="CUSTOM_21">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723975" y="3335400"/>
            <a:ext cx="3447900" cy="56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2700"/>
              <a:buNone/>
              <a:defRPr sz="3600">
                <a:solidFill>
                  <a:schemeClr val="accen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
        <p:nvSpPr>
          <p:cNvPr id="84" name="Google Shape;84;p15"/>
          <p:cNvSpPr txBox="1">
            <a:spLocks noGrp="1"/>
          </p:cNvSpPr>
          <p:nvPr>
            <p:ph type="subTitle" idx="1"/>
          </p:nvPr>
        </p:nvSpPr>
        <p:spPr>
          <a:xfrm>
            <a:off x="723975" y="3902400"/>
            <a:ext cx="3447900" cy="6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700"/>
              <a:buFont typeface="Montserrat Medium"/>
              <a:buNone/>
              <a:defRPr>
                <a:solidFill>
                  <a:schemeClr val="accen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9pPr>
          </a:lstStyle>
          <a:p>
            <a:endParaRPr/>
          </a:p>
        </p:txBody>
      </p:sp>
      <p:sp>
        <p:nvSpPr>
          <p:cNvPr id="85" name="Google Shape;85;p15"/>
          <p:cNvSpPr txBox="1">
            <a:spLocks noGrp="1"/>
          </p:cNvSpPr>
          <p:nvPr>
            <p:ph type="title" idx="2" hasCustomPrompt="1"/>
          </p:nvPr>
        </p:nvSpPr>
        <p:spPr>
          <a:xfrm>
            <a:off x="723975" y="2488200"/>
            <a:ext cx="1302600" cy="847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86" name="Google Shape;86;p15"/>
          <p:cNvSpPr/>
          <p:nvPr/>
        </p:nvSpPr>
        <p:spPr>
          <a:xfrm rot="5400000">
            <a:off x="5170325" y="37552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rot="10800000">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wo columns 3">
  <p:cSld name="Title and two columns 3">
    <p:spTree>
      <p:nvGrpSpPr>
        <p:cNvPr id="1" name="Shape 242"/>
        <p:cNvGrpSpPr/>
        <p:nvPr/>
      </p:nvGrpSpPr>
      <p:grpSpPr>
        <a:xfrm>
          <a:off x="0" y="0"/>
          <a:ext cx="0" cy="0"/>
          <a:chOff x="0" y="0"/>
          <a:chExt cx="0" cy="0"/>
        </a:xfrm>
      </p:grpSpPr>
      <p:sp>
        <p:nvSpPr>
          <p:cNvPr id="243" name="Google Shape;243;p37"/>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44" name="Google Shape;244;p37"/>
          <p:cNvSpPr txBox="1">
            <a:spLocks noGrp="1"/>
          </p:cNvSpPr>
          <p:nvPr>
            <p:ph type="title" idx="2"/>
          </p:nvPr>
        </p:nvSpPr>
        <p:spPr>
          <a:xfrm>
            <a:off x="4647507" y="1033275"/>
            <a:ext cx="3753000" cy="353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Char char="●"/>
              <a:defRPr sz="1200" b="0">
                <a:latin typeface="Montserrat"/>
                <a:ea typeface="Montserrat"/>
                <a:cs typeface="Montserrat"/>
                <a:sym typeface="Montserrat"/>
              </a:defRPr>
            </a:lvl1pPr>
            <a:lvl2pPr lvl="1" rtl="0">
              <a:spcBef>
                <a:spcPts val="0"/>
              </a:spcBef>
              <a:spcAft>
                <a:spcPts val="0"/>
              </a:spcAft>
              <a:buSzPts val="1400"/>
              <a:buFont typeface="Montserrat"/>
              <a:buChar char="○"/>
              <a:defRPr sz="1400">
                <a:latin typeface="Montserrat"/>
                <a:ea typeface="Montserrat"/>
                <a:cs typeface="Montserrat"/>
                <a:sym typeface="Montserrat"/>
              </a:defRPr>
            </a:lvl2pPr>
            <a:lvl3pPr lvl="2" rtl="0">
              <a:spcBef>
                <a:spcPts val="0"/>
              </a:spcBef>
              <a:spcAft>
                <a:spcPts val="0"/>
              </a:spcAft>
              <a:buSzPts val="1400"/>
              <a:buFont typeface="Montserrat"/>
              <a:buChar char="■"/>
              <a:defRPr sz="1400">
                <a:latin typeface="Montserrat"/>
                <a:ea typeface="Montserrat"/>
                <a:cs typeface="Montserrat"/>
                <a:sym typeface="Montserrat"/>
              </a:defRPr>
            </a:lvl3pPr>
            <a:lvl4pPr lvl="3" rtl="0">
              <a:spcBef>
                <a:spcPts val="0"/>
              </a:spcBef>
              <a:spcAft>
                <a:spcPts val="0"/>
              </a:spcAft>
              <a:buSzPts val="1400"/>
              <a:buFont typeface="Montserrat"/>
              <a:buChar char="●"/>
              <a:defRPr sz="1400">
                <a:latin typeface="Montserrat"/>
                <a:ea typeface="Montserrat"/>
                <a:cs typeface="Montserrat"/>
                <a:sym typeface="Montserrat"/>
              </a:defRPr>
            </a:lvl4pPr>
            <a:lvl5pPr lvl="4" rtl="0">
              <a:spcBef>
                <a:spcPts val="0"/>
              </a:spcBef>
              <a:spcAft>
                <a:spcPts val="0"/>
              </a:spcAft>
              <a:buSzPts val="1400"/>
              <a:buFont typeface="Montserrat"/>
              <a:buChar char="○"/>
              <a:defRPr sz="1400">
                <a:latin typeface="Montserrat"/>
                <a:ea typeface="Montserrat"/>
                <a:cs typeface="Montserrat"/>
                <a:sym typeface="Montserrat"/>
              </a:defRPr>
            </a:lvl5pPr>
            <a:lvl6pPr lvl="5" rtl="0">
              <a:spcBef>
                <a:spcPts val="0"/>
              </a:spcBef>
              <a:spcAft>
                <a:spcPts val="0"/>
              </a:spcAft>
              <a:buSzPts val="1400"/>
              <a:buFont typeface="Montserrat"/>
              <a:buChar char="■"/>
              <a:defRPr sz="1400">
                <a:latin typeface="Montserrat"/>
                <a:ea typeface="Montserrat"/>
                <a:cs typeface="Montserrat"/>
                <a:sym typeface="Montserrat"/>
              </a:defRPr>
            </a:lvl6pPr>
            <a:lvl7pPr lvl="6" rtl="0">
              <a:spcBef>
                <a:spcPts val="0"/>
              </a:spcBef>
              <a:spcAft>
                <a:spcPts val="0"/>
              </a:spcAft>
              <a:buSzPts val="1400"/>
              <a:buFont typeface="Montserrat"/>
              <a:buChar char="●"/>
              <a:defRPr sz="1400">
                <a:latin typeface="Montserrat"/>
                <a:ea typeface="Montserrat"/>
                <a:cs typeface="Montserrat"/>
                <a:sym typeface="Montserrat"/>
              </a:defRPr>
            </a:lvl7pPr>
            <a:lvl8pPr lvl="7" rtl="0">
              <a:spcBef>
                <a:spcPts val="0"/>
              </a:spcBef>
              <a:spcAft>
                <a:spcPts val="0"/>
              </a:spcAft>
              <a:buSzPts val="1400"/>
              <a:buFont typeface="Montserrat"/>
              <a:buChar char="○"/>
              <a:defRPr sz="1400">
                <a:latin typeface="Montserrat"/>
                <a:ea typeface="Montserrat"/>
                <a:cs typeface="Montserrat"/>
                <a:sym typeface="Montserrat"/>
              </a:defRPr>
            </a:lvl8pPr>
            <a:lvl9pPr lvl="8" rtl="0">
              <a:spcBef>
                <a:spcPts val="0"/>
              </a:spcBef>
              <a:spcAft>
                <a:spcPts val="0"/>
              </a:spcAft>
              <a:buSzPts val="1400"/>
              <a:buFont typeface="Montserrat"/>
              <a:buChar char="■"/>
              <a:defRPr sz="1400">
                <a:latin typeface="Montserrat"/>
                <a:ea typeface="Montserrat"/>
                <a:cs typeface="Montserrat"/>
                <a:sym typeface="Montserrat"/>
              </a:defRPr>
            </a:lvl9pPr>
          </a:lstStyle>
          <a:p>
            <a:endParaRPr/>
          </a:p>
        </p:txBody>
      </p:sp>
      <p:sp>
        <p:nvSpPr>
          <p:cNvPr id="245" name="Google Shape;245;p37"/>
          <p:cNvSpPr txBox="1">
            <a:spLocks noGrp="1"/>
          </p:cNvSpPr>
          <p:nvPr>
            <p:ph type="title" idx="3"/>
          </p:nvPr>
        </p:nvSpPr>
        <p:spPr>
          <a:xfrm>
            <a:off x="731197" y="1033275"/>
            <a:ext cx="3752100" cy="353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Char char="●"/>
              <a:defRPr sz="1400" b="0">
                <a:latin typeface="Montserrat"/>
                <a:ea typeface="Montserrat"/>
                <a:cs typeface="Montserrat"/>
                <a:sym typeface="Montserrat"/>
              </a:defRPr>
            </a:lvl1pPr>
            <a:lvl2pPr lvl="1" rtl="0">
              <a:spcBef>
                <a:spcPts val="0"/>
              </a:spcBef>
              <a:spcAft>
                <a:spcPts val="0"/>
              </a:spcAft>
              <a:buSzPts val="1400"/>
              <a:buFont typeface="Montserrat"/>
              <a:buChar char="○"/>
              <a:defRPr sz="1400">
                <a:latin typeface="Montserrat"/>
                <a:ea typeface="Montserrat"/>
                <a:cs typeface="Montserrat"/>
                <a:sym typeface="Montserrat"/>
              </a:defRPr>
            </a:lvl2pPr>
            <a:lvl3pPr lvl="2" rtl="0">
              <a:spcBef>
                <a:spcPts val="0"/>
              </a:spcBef>
              <a:spcAft>
                <a:spcPts val="0"/>
              </a:spcAft>
              <a:buSzPts val="1400"/>
              <a:buFont typeface="Montserrat"/>
              <a:buChar char="■"/>
              <a:defRPr sz="1400">
                <a:latin typeface="Montserrat"/>
                <a:ea typeface="Montserrat"/>
                <a:cs typeface="Montserrat"/>
                <a:sym typeface="Montserrat"/>
              </a:defRPr>
            </a:lvl3pPr>
            <a:lvl4pPr lvl="3" rtl="0">
              <a:spcBef>
                <a:spcPts val="0"/>
              </a:spcBef>
              <a:spcAft>
                <a:spcPts val="0"/>
              </a:spcAft>
              <a:buSzPts val="1400"/>
              <a:buFont typeface="Montserrat"/>
              <a:buChar char="●"/>
              <a:defRPr sz="1400">
                <a:latin typeface="Montserrat"/>
                <a:ea typeface="Montserrat"/>
                <a:cs typeface="Montserrat"/>
                <a:sym typeface="Montserrat"/>
              </a:defRPr>
            </a:lvl4pPr>
            <a:lvl5pPr lvl="4" rtl="0">
              <a:spcBef>
                <a:spcPts val="0"/>
              </a:spcBef>
              <a:spcAft>
                <a:spcPts val="0"/>
              </a:spcAft>
              <a:buSzPts val="1400"/>
              <a:buFont typeface="Montserrat"/>
              <a:buChar char="○"/>
              <a:defRPr sz="1400">
                <a:latin typeface="Montserrat"/>
                <a:ea typeface="Montserrat"/>
                <a:cs typeface="Montserrat"/>
                <a:sym typeface="Montserrat"/>
              </a:defRPr>
            </a:lvl5pPr>
            <a:lvl6pPr lvl="5" rtl="0">
              <a:spcBef>
                <a:spcPts val="0"/>
              </a:spcBef>
              <a:spcAft>
                <a:spcPts val="0"/>
              </a:spcAft>
              <a:buSzPts val="1400"/>
              <a:buFont typeface="Montserrat"/>
              <a:buChar char="■"/>
              <a:defRPr sz="1400">
                <a:latin typeface="Montserrat"/>
                <a:ea typeface="Montserrat"/>
                <a:cs typeface="Montserrat"/>
                <a:sym typeface="Montserrat"/>
              </a:defRPr>
            </a:lvl6pPr>
            <a:lvl7pPr lvl="6" rtl="0">
              <a:spcBef>
                <a:spcPts val="0"/>
              </a:spcBef>
              <a:spcAft>
                <a:spcPts val="0"/>
              </a:spcAft>
              <a:buSzPts val="1400"/>
              <a:buFont typeface="Montserrat"/>
              <a:buChar char="●"/>
              <a:defRPr sz="1400">
                <a:latin typeface="Montserrat"/>
                <a:ea typeface="Montserrat"/>
                <a:cs typeface="Montserrat"/>
                <a:sym typeface="Montserrat"/>
              </a:defRPr>
            </a:lvl7pPr>
            <a:lvl8pPr lvl="7" rtl="0">
              <a:spcBef>
                <a:spcPts val="0"/>
              </a:spcBef>
              <a:spcAft>
                <a:spcPts val="0"/>
              </a:spcAft>
              <a:buSzPts val="1400"/>
              <a:buFont typeface="Montserrat"/>
              <a:buChar char="○"/>
              <a:defRPr sz="1400">
                <a:latin typeface="Montserrat"/>
                <a:ea typeface="Montserrat"/>
                <a:cs typeface="Montserrat"/>
                <a:sym typeface="Montserrat"/>
              </a:defRPr>
            </a:lvl8pPr>
            <a:lvl9pPr lvl="8" rtl="0">
              <a:spcBef>
                <a:spcPts val="0"/>
              </a:spcBef>
              <a:spcAft>
                <a:spcPts val="0"/>
              </a:spcAft>
              <a:buSzPts val="1400"/>
              <a:buFont typeface="Montserrat"/>
              <a:buChar char="■"/>
              <a:defRPr sz="1400">
                <a:latin typeface="Montserrat"/>
                <a:ea typeface="Montserrat"/>
                <a:cs typeface="Montserrat"/>
                <a:sym typeface="Montserrat"/>
              </a:defRPr>
            </a:lvl9pPr>
          </a:lstStyle>
          <a:p>
            <a:endParaRPr/>
          </a:p>
        </p:txBody>
      </p:sp>
      <p:sp>
        <p:nvSpPr>
          <p:cNvPr id="246" name="Google Shape;246;p37"/>
          <p:cNvSpPr/>
          <p:nvPr/>
        </p:nvSpPr>
        <p:spPr>
          <a:xfrm rot="10800000">
            <a:off x="6510000" y="-7500"/>
            <a:ext cx="2634000" cy="5418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7"/>
          <p:cNvSpPr/>
          <p:nvPr/>
        </p:nvSpPr>
        <p:spPr>
          <a:xfrm rot="10800000">
            <a:off x="0" y="4609200"/>
            <a:ext cx="2634000" cy="53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886207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48"/>
        <p:cNvGrpSpPr/>
        <p:nvPr/>
      </p:nvGrpSpPr>
      <p:grpSpPr>
        <a:xfrm>
          <a:off x="0" y="0"/>
          <a:ext cx="0" cy="0"/>
          <a:chOff x="0" y="0"/>
          <a:chExt cx="0" cy="0"/>
        </a:xfrm>
      </p:grpSpPr>
      <p:sp>
        <p:nvSpPr>
          <p:cNvPr id="249" name="Google Shape;249;p38"/>
          <p:cNvSpPr txBox="1">
            <a:spLocks noGrp="1"/>
          </p:cNvSpPr>
          <p:nvPr>
            <p:ph type="body" idx="1"/>
          </p:nvPr>
        </p:nvSpPr>
        <p:spPr>
          <a:xfrm>
            <a:off x="746625" y="1918350"/>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0" name="Google Shape;250;p38"/>
          <p:cNvSpPr txBox="1">
            <a:spLocks noGrp="1"/>
          </p:cNvSpPr>
          <p:nvPr>
            <p:ph type="title"/>
          </p:nvPr>
        </p:nvSpPr>
        <p:spPr>
          <a:xfrm>
            <a:off x="723975" y="1394375"/>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51" name="Google Shape;251;p38"/>
          <p:cNvSpPr txBox="1">
            <a:spLocks noGrp="1"/>
          </p:cNvSpPr>
          <p:nvPr>
            <p:ph type="title" idx="2"/>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52" name="Google Shape;252;p38"/>
          <p:cNvSpPr txBox="1">
            <a:spLocks noGrp="1"/>
          </p:cNvSpPr>
          <p:nvPr>
            <p:ph type="body" idx="3"/>
          </p:nvPr>
        </p:nvSpPr>
        <p:spPr>
          <a:xfrm>
            <a:off x="3519468" y="1918350"/>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3" name="Google Shape;253;p38"/>
          <p:cNvSpPr txBox="1">
            <a:spLocks noGrp="1"/>
          </p:cNvSpPr>
          <p:nvPr>
            <p:ph type="title" idx="4"/>
          </p:nvPr>
        </p:nvSpPr>
        <p:spPr>
          <a:xfrm>
            <a:off x="3496818" y="1394375"/>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54" name="Google Shape;254;p38"/>
          <p:cNvSpPr txBox="1">
            <a:spLocks noGrp="1"/>
          </p:cNvSpPr>
          <p:nvPr>
            <p:ph type="body" idx="5"/>
          </p:nvPr>
        </p:nvSpPr>
        <p:spPr>
          <a:xfrm>
            <a:off x="6235208" y="1918350"/>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5" name="Google Shape;255;p38"/>
          <p:cNvSpPr txBox="1">
            <a:spLocks noGrp="1"/>
          </p:cNvSpPr>
          <p:nvPr>
            <p:ph type="title" idx="6"/>
          </p:nvPr>
        </p:nvSpPr>
        <p:spPr>
          <a:xfrm>
            <a:off x="6212558" y="1394375"/>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56" name="Google Shape;256;p38"/>
          <p:cNvSpPr txBox="1">
            <a:spLocks noGrp="1"/>
          </p:cNvSpPr>
          <p:nvPr>
            <p:ph type="body" idx="7"/>
          </p:nvPr>
        </p:nvSpPr>
        <p:spPr>
          <a:xfrm>
            <a:off x="746625" y="3616225"/>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7" name="Google Shape;257;p38"/>
          <p:cNvSpPr txBox="1">
            <a:spLocks noGrp="1"/>
          </p:cNvSpPr>
          <p:nvPr>
            <p:ph type="title" idx="8"/>
          </p:nvPr>
        </p:nvSpPr>
        <p:spPr>
          <a:xfrm>
            <a:off x="723975" y="3092250"/>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58" name="Google Shape;258;p38"/>
          <p:cNvSpPr txBox="1">
            <a:spLocks noGrp="1"/>
          </p:cNvSpPr>
          <p:nvPr>
            <p:ph type="body" idx="9"/>
          </p:nvPr>
        </p:nvSpPr>
        <p:spPr>
          <a:xfrm>
            <a:off x="3519468" y="3616225"/>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59" name="Google Shape;259;p38"/>
          <p:cNvSpPr txBox="1">
            <a:spLocks noGrp="1"/>
          </p:cNvSpPr>
          <p:nvPr>
            <p:ph type="title" idx="13"/>
          </p:nvPr>
        </p:nvSpPr>
        <p:spPr>
          <a:xfrm>
            <a:off x="3496818" y="3092250"/>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60" name="Google Shape;260;p38"/>
          <p:cNvSpPr txBox="1">
            <a:spLocks noGrp="1"/>
          </p:cNvSpPr>
          <p:nvPr>
            <p:ph type="body" idx="14"/>
          </p:nvPr>
        </p:nvSpPr>
        <p:spPr>
          <a:xfrm>
            <a:off x="6235208" y="3616225"/>
            <a:ext cx="2184900" cy="1173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04800" algn="ctr" rtl="0">
              <a:spcBef>
                <a:spcPts val="1600"/>
              </a:spcBef>
              <a:spcAft>
                <a:spcPts val="0"/>
              </a:spcAft>
              <a:buSzPts val="1200"/>
              <a:buChar char="○"/>
              <a:defRPr sz="1200"/>
            </a:lvl2pPr>
            <a:lvl3pPr marL="1371600" lvl="2" indent="-304800" algn="ctr" rtl="0">
              <a:spcBef>
                <a:spcPts val="1600"/>
              </a:spcBef>
              <a:spcAft>
                <a:spcPts val="0"/>
              </a:spcAft>
              <a:buSzPts val="1200"/>
              <a:buChar char="■"/>
              <a:defRPr sz="1200"/>
            </a:lvl3pPr>
            <a:lvl4pPr marL="1828800" lvl="3" indent="-304800" algn="ctr" rtl="0">
              <a:spcBef>
                <a:spcPts val="1600"/>
              </a:spcBef>
              <a:spcAft>
                <a:spcPts val="0"/>
              </a:spcAft>
              <a:buSzPts val="1200"/>
              <a:buChar char="●"/>
              <a:defRPr sz="1200"/>
            </a:lvl4pPr>
            <a:lvl5pPr marL="2286000" lvl="4" indent="-304800" algn="ctr" rtl="0">
              <a:spcBef>
                <a:spcPts val="1600"/>
              </a:spcBef>
              <a:spcAft>
                <a:spcPts val="0"/>
              </a:spcAft>
              <a:buSzPts val="1200"/>
              <a:buChar char="○"/>
              <a:defRPr sz="1200"/>
            </a:lvl5pPr>
            <a:lvl6pPr marL="2743200" lvl="5" indent="-304800" algn="ctr" rtl="0">
              <a:spcBef>
                <a:spcPts val="1600"/>
              </a:spcBef>
              <a:spcAft>
                <a:spcPts val="0"/>
              </a:spcAft>
              <a:buSzPts val="1200"/>
              <a:buChar char="■"/>
              <a:defRPr sz="1200"/>
            </a:lvl6pPr>
            <a:lvl7pPr marL="3200400" lvl="6" indent="-304800" algn="ctr" rtl="0">
              <a:spcBef>
                <a:spcPts val="1600"/>
              </a:spcBef>
              <a:spcAft>
                <a:spcPts val="0"/>
              </a:spcAft>
              <a:buSzPts val="1200"/>
              <a:buChar char="●"/>
              <a:defRPr sz="1200"/>
            </a:lvl7pPr>
            <a:lvl8pPr marL="3657600" lvl="7" indent="-304800" algn="ctr" rtl="0">
              <a:spcBef>
                <a:spcPts val="1600"/>
              </a:spcBef>
              <a:spcAft>
                <a:spcPts val="0"/>
              </a:spcAft>
              <a:buSzPts val="1200"/>
              <a:buChar char="○"/>
              <a:defRPr sz="1200"/>
            </a:lvl8pPr>
            <a:lvl9pPr marL="4114800" lvl="8" indent="-304800" algn="ctr" rtl="0">
              <a:spcBef>
                <a:spcPts val="1600"/>
              </a:spcBef>
              <a:spcAft>
                <a:spcPts val="1600"/>
              </a:spcAft>
              <a:buSzPts val="1200"/>
              <a:buChar char="■"/>
              <a:defRPr sz="1200"/>
            </a:lvl9pPr>
          </a:lstStyle>
          <a:p>
            <a:endParaRPr/>
          </a:p>
        </p:txBody>
      </p:sp>
      <p:sp>
        <p:nvSpPr>
          <p:cNvPr id="261" name="Google Shape;261;p38"/>
          <p:cNvSpPr txBox="1">
            <a:spLocks noGrp="1"/>
          </p:cNvSpPr>
          <p:nvPr>
            <p:ph type="title" idx="15"/>
          </p:nvPr>
        </p:nvSpPr>
        <p:spPr>
          <a:xfrm>
            <a:off x="6212558" y="3092250"/>
            <a:ext cx="2207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600"/>
              <a:buNone/>
              <a:defRPr sz="2100">
                <a:solidFill>
                  <a:schemeClr val="accent5"/>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262" name="Google Shape;262;p38"/>
          <p:cNvSpPr/>
          <p:nvPr/>
        </p:nvSpPr>
        <p:spPr>
          <a:xfrm rot="5400000">
            <a:off x="-849762" y="394200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8"/>
          <p:cNvSpPr/>
          <p:nvPr/>
        </p:nvSpPr>
        <p:spPr>
          <a:xfrm rot="10800000">
            <a:off x="595440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&lt;</a:t>
            </a:r>
            <a:endParaRPr>
              <a:solidFill>
                <a:schemeClr val="dk1"/>
              </a:solidFill>
            </a:endParaRPr>
          </a:p>
        </p:txBody>
      </p:sp>
    </p:spTree>
    <p:extLst>
      <p:ext uri="{BB962C8B-B14F-4D97-AF65-F5344CB8AC3E}">
        <p14:creationId xmlns:p14="http://schemas.microsoft.com/office/powerpoint/2010/main" val="209155874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six columns 1">
  <p:cSld name="Title and six columns 1">
    <p:spTree>
      <p:nvGrpSpPr>
        <p:cNvPr id="1" name="Shape 264"/>
        <p:cNvGrpSpPr/>
        <p:nvPr/>
      </p:nvGrpSpPr>
      <p:grpSpPr>
        <a:xfrm>
          <a:off x="0" y="0"/>
          <a:ext cx="0" cy="0"/>
          <a:chOff x="0" y="0"/>
          <a:chExt cx="0" cy="0"/>
        </a:xfrm>
      </p:grpSpPr>
      <p:sp>
        <p:nvSpPr>
          <p:cNvPr id="265" name="Google Shape;265;p39"/>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66" name="Google Shape;266;p39"/>
          <p:cNvSpPr txBox="1">
            <a:spLocks noGrp="1"/>
          </p:cNvSpPr>
          <p:nvPr>
            <p:ph type="title" idx="2"/>
          </p:nvPr>
        </p:nvSpPr>
        <p:spPr>
          <a:xfrm>
            <a:off x="800175" y="1170150"/>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67" name="Google Shape;267;p39"/>
          <p:cNvSpPr txBox="1">
            <a:spLocks noGrp="1"/>
          </p:cNvSpPr>
          <p:nvPr>
            <p:ph type="title" idx="3"/>
          </p:nvPr>
        </p:nvSpPr>
        <p:spPr>
          <a:xfrm>
            <a:off x="800175" y="1555100"/>
            <a:ext cx="2423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68" name="Google Shape;268;p39"/>
          <p:cNvSpPr txBox="1">
            <a:spLocks noGrp="1"/>
          </p:cNvSpPr>
          <p:nvPr>
            <p:ph type="title" idx="4"/>
          </p:nvPr>
        </p:nvSpPr>
        <p:spPr>
          <a:xfrm>
            <a:off x="800186" y="2282500"/>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69" name="Google Shape;269;p39"/>
          <p:cNvSpPr txBox="1">
            <a:spLocks noGrp="1"/>
          </p:cNvSpPr>
          <p:nvPr>
            <p:ph type="title" idx="5"/>
          </p:nvPr>
        </p:nvSpPr>
        <p:spPr>
          <a:xfrm>
            <a:off x="800186" y="2667450"/>
            <a:ext cx="2423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70" name="Google Shape;270;p39"/>
          <p:cNvSpPr txBox="1">
            <a:spLocks noGrp="1"/>
          </p:cNvSpPr>
          <p:nvPr>
            <p:ph type="title" idx="6"/>
          </p:nvPr>
        </p:nvSpPr>
        <p:spPr>
          <a:xfrm>
            <a:off x="5920722" y="117015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71" name="Google Shape;271;p39"/>
          <p:cNvSpPr txBox="1">
            <a:spLocks noGrp="1"/>
          </p:cNvSpPr>
          <p:nvPr>
            <p:ph type="title" idx="7"/>
          </p:nvPr>
        </p:nvSpPr>
        <p:spPr>
          <a:xfrm>
            <a:off x="5920722" y="1555100"/>
            <a:ext cx="2423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72" name="Google Shape;272;p39"/>
          <p:cNvSpPr/>
          <p:nvPr/>
        </p:nvSpPr>
        <p:spPr>
          <a:xfrm rot="10800000">
            <a:off x="6510000" y="0"/>
            <a:ext cx="2634000" cy="5343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9"/>
          <p:cNvSpPr/>
          <p:nvPr/>
        </p:nvSpPr>
        <p:spPr>
          <a:xfrm rot="10800000">
            <a:off x="0" y="4609200"/>
            <a:ext cx="2634000" cy="53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9"/>
          <p:cNvSpPr txBox="1">
            <a:spLocks noGrp="1"/>
          </p:cNvSpPr>
          <p:nvPr>
            <p:ph type="title" idx="8"/>
          </p:nvPr>
        </p:nvSpPr>
        <p:spPr>
          <a:xfrm>
            <a:off x="800175" y="3394850"/>
            <a:ext cx="2423100" cy="4023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75" name="Google Shape;275;p39"/>
          <p:cNvSpPr txBox="1">
            <a:spLocks noGrp="1"/>
          </p:cNvSpPr>
          <p:nvPr>
            <p:ph type="title" idx="9"/>
          </p:nvPr>
        </p:nvSpPr>
        <p:spPr>
          <a:xfrm>
            <a:off x="800175" y="3779800"/>
            <a:ext cx="2423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76" name="Google Shape;276;p39"/>
          <p:cNvSpPr txBox="1">
            <a:spLocks noGrp="1"/>
          </p:cNvSpPr>
          <p:nvPr>
            <p:ph type="title" idx="13"/>
          </p:nvPr>
        </p:nvSpPr>
        <p:spPr>
          <a:xfrm>
            <a:off x="5920736" y="228250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77" name="Google Shape;277;p39"/>
          <p:cNvSpPr txBox="1">
            <a:spLocks noGrp="1"/>
          </p:cNvSpPr>
          <p:nvPr>
            <p:ph type="title" idx="14"/>
          </p:nvPr>
        </p:nvSpPr>
        <p:spPr>
          <a:xfrm>
            <a:off x="5920736" y="2667450"/>
            <a:ext cx="2423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278" name="Google Shape;278;p39"/>
          <p:cNvSpPr txBox="1">
            <a:spLocks noGrp="1"/>
          </p:cNvSpPr>
          <p:nvPr>
            <p:ph type="title" idx="15"/>
          </p:nvPr>
        </p:nvSpPr>
        <p:spPr>
          <a:xfrm>
            <a:off x="5920722" y="3394850"/>
            <a:ext cx="2423100" cy="402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5"/>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279" name="Google Shape;279;p39"/>
          <p:cNvSpPr txBox="1">
            <a:spLocks noGrp="1"/>
          </p:cNvSpPr>
          <p:nvPr>
            <p:ph type="title" idx="16"/>
          </p:nvPr>
        </p:nvSpPr>
        <p:spPr>
          <a:xfrm>
            <a:off x="5920722" y="3779800"/>
            <a:ext cx="2423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325413204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280"/>
        <p:cNvGrpSpPr/>
        <p:nvPr/>
      </p:nvGrpSpPr>
      <p:grpSpPr>
        <a:xfrm>
          <a:off x="0" y="0"/>
          <a:ext cx="0" cy="0"/>
          <a:chOff x="0" y="0"/>
          <a:chExt cx="0" cy="0"/>
        </a:xfrm>
      </p:grpSpPr>
      <p:sp>
        <p:nvSpPr>
          <p:cNvPr id="281" name="Google Shape;281;p40"/>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82" name="Google Shape;282;p40"/>
          <p:cNvSpPr/>
          <p:nvPr/>
        </p:nvSpPr>
        <p:spPr>
          <a:xfrm rot="10800000">
            <a:off x="0" y="4429375"/>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0"/>
          <p:cNvSpPr/>
          <p:nvPr/>
        </p:nvSpPr>
        <p:spPr>
          <a:xfrm rot="5400000">
            <a:off x="8459538" y="332425"/>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301400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284"/>
        <p:cNvGrpSpPr/>
        <p:nvPr/>
      </p:nvGrpSpPr>
      <p:grpSpPr>
        <a:xfrm>
          <a:off x="0" y="0"/>
          <a:ext cx="0" cy="0"/>
          <a:chOff x="0" y="0"/>
          <a:chExt cx="0" cy="0"/>
        </a:xfrm>
      </p:grpSpPr>
      <p:sp>
        <p:nvSpPr>
          <p:cNvPr id="285" name="Google Shape;285;p41"/>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86" name="Google Shape;286;p41"/>
          <p:cNvSpPr/>
          <p:nvPr/>
        </p:nvSpPr>
        <p:spPr>
          <a:xfrm rot="5400000">
            <a:off x="7753050" y="6670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1"/>
          <p:cNvSpPr/>
          <p:nvPr/>
        </p:nvSpPr>
        <p:spPr>
          <a:xfrm rot="10800000">
            <a:off x="-12" y="479160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847266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288"/>
        <p:cNvGrpSpPr/>
        <p:nvPr/>
      </p:nvGrpSpPr>
      <p:grpSpPr>
        <a:xfrm>
          <a:off x="0" y="0"/>
          <a:ext cx="0" cy="0"/>
          <a:chOff x="0" y="0"/>
          <a:chExt cx="0" cy="0"/>
        </a:xfrm>
      </p:grpSpPr>
      <p:sp>
        <p:nvSpPr>
          <p:cNvPr id="289" name="Google Shape;289;p42"/>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90" name="Google Shape;290;p42"/>
          <p:cNvSpPr/>
          <p:nvPr/>
        </p:nvSpPr>
        <p:spPr>
          <a:xfrm rot="10800000">
            <a:off x="709260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2"/>
          <p:cNvSpPr/>
          <p:nvPr/>
        </p:nvSpPr>
        <p:spPr>
          <a:xfrm rot="5400000">
            <a:off x="8328300" y="14312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727281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only 6">
  <p:cSld name="Title only 6">
    <p:spTree>
      <p:nvGrpSpPr>
        <p:cNvPr id="1" name="Shape 292"/>
        <p:cNvGrpSpPr/>
        <p:nvPr/>
      </p:nvGrpSpPr>
      <p:grpSpPr>
        <a:xfrm>
          <a:off x="0" y="0"/>
          <a:ext cx="0" cy="0"/>
          <a:chOff x="0" y="0"/>
          <a:chExt cx="0" cy="0"/>
        </a:xfrm>
      </p:grpSpPr>
      <p:sp>
        <p:nvSpPr>
          <p:cNvPr id="293" name="Google Shape;293;p43"/>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94" name="Google Shape;294;p43"/>
          <p:cNvSpPr/>
          <p:nvPr/>
        </p:nvSpPr>
        <p:spPr>
          <a:xfrm rot="5400000">
            <a:off x="-691350" y="3730950"/>
            <a:ext cx="2055300" cy="7698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3"/>
          <p:cNvSpPr/>
          <p:nvPr/>
        </p:nvSpPr>
        <p:spPr>
          <a:xfrm rot="10800000">
            <a:off x="8126988" y="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377596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only 7">
  <p:cSld name="Title only 7">
    <p:spTree>
      <p:nvGrpSpPr>
        <p:cNvPr id="1" name="Shape 296"/>
        <p:cNvGrpSpPr/>
        <p:nvPr/>
      </p:nvGrpSpPr>
      <p:grpSpPr>
        <a:xfrm>
          <a:off x="0" y="0"/>
          <a:ext cx="0" cy="0"/>
          <a:chOff x="0" y="0"/>
          <a:chExt cx="0" cy="0"/>
        </a:xfrm>
      </p:grpSpPr>
      <p:sp>
        <p:nvSpPr>
          <p:cNvPr id="297" name="Google Shape;297;p44"/>
          <p:cNvSpPr txBox="1">
            <a:spLocks noGrp="1"/>
          </p:cNvSpPr>
          <p:nvPr>
            <p:ph type="title"/>
          </p:nvPr>
        </p:nvSpPr>
        <p:spPr>
          <a:xfrm>
            <a:off x="723975" y="3113125"/>
            <a:ext cx="5170800" cy="122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4800"/>
              <a:buNone/>
              <a:defRPr sz="3600">
                <a:solidFill>
                  <a:schemeClr val="accent2"/>
                </a:solidFill>
              </a:defRPr>
            </a:lvl1pPr>
            <a:lvl2pPr lvl="1" rtl="0">
              <a:spcBef>
                <a:spcPts val="0"/>
              </a:spcBef>
              <a:spcAft>
                <a:spcPts val="0"/>
              </a:spcAft>
              <a:buClr>
                <a:schemeClr val="accent2"/>
              </a:buClr>
              <a:buSzPts val="4800"/>
              <a:buNone/>
              <a:defRPr sz="4800">
                <a:solidFill>
                  <a:schemeClr val="accent2"/>
                </a:solidFill>
              </a:defRPr>
            </a:lvl2pPr>
            <a:lvl3pPr lvl="2" rtl="0">
              <a:spcBef>
                <a:spcPts val="0"/>
              </a:spcBef>
              <a:spcAft>
                <a:spcPts val="0"/>
              </a:spcAft>
              <a:buClr>
                <a:schemeClr val="accent2"/>
              </a:buClr>
              <a:buSzPts val="4800"/>
              <a:buNone/>
              <a:defRPr sz="4800">
                <a:solidFill>
                  <a:schemeClr val="accent2"/>
                </a:solidFill>
              </a:defRPr>
            </a:lvl3pPr>
            <a:lvl4pPr lvl="3" rtl="0">
              <a:spcBef>
                <a:spcPts val="0"/>
              </a:spcBef>
              <a:spcAft>
                <a:spcPts val="0"/>
              </a:spcAft>
              <a:buClr>
                <a:schemeClr val="accent2"/>
              </a:buClr>
              <a:buSzPts val="4800"/>
              <a:buNone/>
              <a:defRPr sz="4800">
                <a:solidFill>
                  <a:schemeClr val="accent2"/>
                </a:solidFill>
              </a:defRPr>
            </a:lvl4pPr>
            <a:lvl5pPr lvl="4" rtl="0">
              <a:spcBef>
                <a:spcPts val="0"/>
              </a:spcBef>
              <a:spcAft>
                <a:spcPts val="0"/>
              </a:spcAft>
              <a:buClr>
                <a:schemeClr val="accent2"/>
              </a:buClr>
              <a:buSzPts val="4800"/>
              <a:buNone/>
              <a:defRPr sz="4800">
                <a:solidFill>
                  <a:schemeClr val="accent2"/>
                </a:solidFill>
              </a:defRPr>
            </a:lvl5pPr>
            <a:lvl6pPr lvl="5" rtl="0">
              <a:spcBef>
                <a:spcPts val="0"/>
              </a:spcBef>
              <a:spcAft>
                <a:spcPts val="0"/>
              </a:spcAft>
              <a:buClr>
                <a:schemeClr val="accent2"/>
              </a:buClr>
              <a:buSzPts val="4800"/>
              <a:buNone/>
              <a:defRPr sz="4800">
                <a:solidFill>
                  <a:schemeClr val="accent2"/>
                </a:solidFill>
              </a:defRPr>
            </a:lvl6pPr>
            <a:lvl7pPr lvl="6" rtl="0">
              <a:spcBef>
                <a:spcPts val="0"/>
              </a:spcBef>
              <a:spcAft>
                <a:spcPts val="0"/>
              </a:spcAft>
              <a:buClr>
                <a:schemeClr val="accent2"/>
              </a:buClr>
              <a:buSzPts val="4800"/>
              <a:buNone/>
              <a:defRPr sz="4800">
                <a:solidFill>
                  <a:schemeClr val="accent2"/>
                </a:solidFill>
              </a:defRPr>
            </a:lvl7pPr>
            <a:lvl8pPr lvl="7" rtl="0">
              <a:spcBef>
                <a:spcPts val="0"/>
              </a:spcBef>
              <a:spcAft>
                <a:spcPts val="0"/>
              </a:spcAft>
              <a:buClr>
                <a:schemeClr val="accent2"/>
              </a:buClr>
              <a:buSzPts val="4800"/>
              <a:buNone/>
              <a:defRPr sz="4800">
                <a:solidFill>
                  <a:schemeClr val="accent2"/>
                </a:solidFill>
              </a:defRPr>
            </a:lvl8pPr>
            <a:lvl9pPr lvl="8" rtl="0">
              <a:spcBef>
                <a:spcPts val="0"/>
              </a:spcBef>
              <a:spcAft>
                <a:spcPts val="0"/>
              </a:spcAft>
              <a:buClr>
                <a:schemeClr val="accent2"/>
              </a:buClr>
              <a:buSzPts val="4800"/>
              <a:buNone/>
              <a:defRPr sz="4800">
                <a:solidFill>
                  <a:schemeClr val="accent2"/>
                </a:solidFill>
              </a:defRPr>
            </a:lvl9pPr>
          </a:lstStyle>
          <a:p>
            <a:endParaRPr/>
          </a:p>
        </p:txBody>
      </p:sp>
      <p:sp>
        <p:nvSpPr>
          <p:cNvPr id="298" name="Google Shape;298;p44"/>
          <p:cNvSpPr/>
          <p:nvPr/>
        </p:nvSpPr>
        <p:spPr>
          <a:xfrm rot="5400000">
            <a:off x="8459538" y="44590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4"/>
          <p:cNvSpPr/>
          <p:nvPr/>
        </p:nvSpPr>
        <p:spPr>
          <a:xfrm>
            <a:off x="3729600" y="0"/>
            <a:ext cx="5414400" cy="4701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073299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300"/>
        <p:cNvGrpSpPr/>
        <p:nvPr/>
      </p:nvGrpSpPr>
      <p:grpSpPr>
        <a:xfrm>
          <a:off x="0" y="0"/>
          <a:ext cx="0" cy="0"/>
          <a:chOff x="0" y="0"/>
          <a:chExt cx="0" cy="0"/>
        </a:xfrm>
      </p:grpSpPr>
      <p:sp>
        <p:nvSpPr>
          <p:cNvPr id="301" name="Google Shape;301;p45"/>
          <p:cNvSpPr txBox="1">
            <a:spLocks noGrp="1"/>
          </p:cNvSpPr>
          <p:nvPr>
            <p:ph type="subTitle" idx="1"/>
          </p:nvPr>
        </p:nvSpPr>
        <p:spPr>
          <a:xfrm>
            <a:off x="5056193" y="2227150"/>
            <a:ext cx="3363900" cy="1659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02" name="Google Shape;302;p45"/>
          <p:cNvSpPr txBox="1">
            <a:spLocks noGrp="1"/>
          </p:cNvSpPr>
          <p:nvPr>
            <p:ph type="title"/>
          </p:nvPr>
        </p:nvSpPr>
        <p:spPr>
          <a:xfrm>
            <a:off x="5045100" y="1654450"/>
            <a:ext cx="33639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800"/>
              <a:buNone/>
              <a:defRPr>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03" name="Google Shape;303;p45"/>
          <p:cNvSpPr/>
          <p:nvPr/>
        </p:nvSpPr>
        <p:spPr>
          <a:xfrm rot="5400000">
            <a:off x="-332562" y="445905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5"/>
          <p:cNvSpPr/>
          <p:nvPr/>
        </p:nvSpPr>
        <p:spPr>
          <a:xfrm rot="10800000">
            <a:off x="595440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95560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Numbers and text ">
  <p:cSld name="Numbers and text ">
    <p:spTree>
      <p:nvGrpSpPr>
        <p:cNvPr id="1" name="Shape 305"/>
        <p:cNvGrpSpPr/>
        <p:nvPr/>
      </p:nvGrpSpPr>
      <p:grpSpPr>
        <a:xfrm>
          <a:off x="0" y="0"/>
          <a:ext cx="0" cy="0"/>
          <a:chOff x="0" y="0"/>
          <a:chExt cx="0" cy="0"/>
        </a:xfrm>
      </p:grpSpPr>
      <p:sp>
        <p:nvSpPr>
          <p:cNvPr id="306" name="Google Shape;306;p46"/>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07" name="Google Shape;307;p46"/>
          <p:cNvSpPr txBox="1">
            <a:spLocks noGrp="1"/>
          </p:cNvSpPr>
          <p:nvPr>
            <p:ph type="title" idx="2"/>
          </p:nvPr>
        </p:nvSpPr>
        <p:spPr>
          <a:xfrm>
            <a:off x="723900" y="226552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08" name="Google Shape;308;p46"/>
          <p:cNvSpPr txBox="1">
            <a:spLocks noGrp="1"/>
          </p:cNvSpPr>
          <p:nvPr>
            <p:ph type="title" idx="3"/>
          </p:nvPr>
        </p:nvSpPr>
        <p:spPr>
          <a:xfrm>
            <a:off x="723900" y="26504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09" name="Google Shape;309;p46"/>
          <p:cNvSpPr txBox="1">
            <a:spLocks noGrp="1"/>
          </p:cNvSpPr>
          <p:nvPr>
            <p:ph type="title" idx="4" hasCustomPrompt="1"/>
          </p:nvPr>
        </p:nvSpPr>
        <p:spPr>
          <a:xfrm>
            <a:off x="723900" y="1834275"/>
            <a:ext cx="24231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10" name="Google Shape;310;p46"/>
          <p:cNvSpPr txBox="1">
            <a:spLocks noGrp="1"/>
          </p:cNvSpPr>
          <p:nvPr>
            <p:ph type="title" idx="5"/>
          </p:nvPr>
        </p:nvSpPr>
        <p:spPr>
          <a:xfrm>
            <a:off x="3360386" y="18515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11" name="Google Shape;311;p46"/>
          <p:cNvSpPr txBox="1">
            <a:spLocks noGrp="1"/>
          </p:cNvSpPr>
          <p:nvPr>
            <p:ph type="title" idx="6"/>
          </p:nvPr>
        </p:nvSpPr>
        <p:spPr>
          <a:xfrm>
            <a:off x="3360386" y="223652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12" name="Google Shape;312;p46"/>
          <p:cNvSpPr txBox="1">
            <a:spLocks noGrp="1"/>
          </p:cNvSpPr>
          <p:nvPr>
            <p:ph type="title" idx="7" hasCustomPrompt="1"/>
          </p:nvPr>
        </p:nvSpPr>
        <p:spPr>
          <a:xfrm>
            <a:off x="3360386" y="1420325"/>
            <a:ext cx="24231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13" name="Google Shape;313;p46"/>
          <p:cNvSpPr txBox="1">
            <a:spLocks noGrp="1"/>
          </p:cNvSpPr>
          <p:nvPr>
            <p:ph type="title" idx="8"/>
          </p:nvPr>
        </p:nvSpPr>
        <p:spPr>
          <a:xfrm>
            <a:off x="5996872" y="150842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14" name="Google Shape;314;p46"/>
          <p:cNvSpPr txBox="1">
            <a:spLocks noGrp="1"/>
          </p:cNvSpPr>
          <p:nvPr>
            <p:ph type="title" idx="9"/>
          </p:nvPr>
        </p:nvSpPr>
        <p:spPr>
          <a:xfrm>
            <a:off x="5996872" y="18933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15" name="Google Shape;315;p46"/>
          <p:cNvSpPr txBox="1">
            <a:spLocks noGrp="1"/>
          </p:cNvSpPr>
          <p:nvPr>
            <p:ph type="title" idx="13" hasCustomPrompt="1"/>
          </p:nvPr>
        </p:nvSpPr>
        <p:spPr>
          <a:xfrm>
            <a:off x="5996872" y="1077175"/>
            <a:ext cx="24231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Tree>
    <p:extLst>
      <p:ext uri="{BB962C8B-B14F-4D97-AF65-F5344CB8AC3E}">
        <p14:creationId xmlns:p14="http://schemas.microsoft.com/office/powerpoint/2010/main" val="204460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5">
  <p:cSld name="CUSTOM_23">
    <p:spTree>
      <p:nvGrpSpPr>
        <p:cNvPr id="1" name="Shape 94"/>
        <p:cNvGrpSpPr/>
        <p:nvPr/>
      </p:nvGrpSpPr>
      <p:grpSpPr>
        <a:xfrm>
          <a:off x="0" y="0"/>
          <a:ext cx="0" cy="0"/>
          <a:chOff x="0" y="0"/>
          <a:chExt cx="0" cy="0"/>
        </a:xfrm>
      </p:grpSpPr>
      <p:sp>
        <p:nvSpPr>
          <p:cNvPr id="95" name="Google Shape;95;p17"/>
          <p:cNvSpPr txBox="1">
            <a:spLocks noGrp="1"/>
          </p:cNvSpPr>
          <p:nvPr>
            <p:ph type="title"/>
          </p:nvPr>
        </p:nvSpPr>
        <p:spPr>
          <a:xfrm>
            <a:off x="2631000" y="2381250"/>
            <a:ext cx="3882000" cy="56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700"/>
              <a:buNone/>
              <a:defRPr sz="3600">
                <a:solidFill>
                  <a:schemeClr val="accent1"/>
                </a:solidFill>
              </a:defRPr>
            </a:lvl1pPr>
            <a:lvl2pPr lvl="1" algn="r" rtl="0">
              <a:spcBef>
                <a:spcPts val="0"/>
              </a:spcBef>
              <a:spcAft>
                <a:spcPts val="0"/>
              </a:spcAft>
              <a:buClr>
                <a:schemeClr val="accent1"/>
              </a:buClr>
              <a:buSzPts val="3600"/>
              <a:buNone/>
              <a:defRPr sz="3600">
                <a:solidFill>
                  <a:schemeClr val="accent1"/>
                </a:solidFill>
              </a:defRPr>
            </a:lvl2pPr>
            <a:lvl3pPr lvl="2" algn="r" rtl="0">
              <a:spcBef>
                <a:spcPts val="0"/>
              </a:spcBef>
              <a:spcAft>
                <a:spcPts val="0"/>
              </a:spcAft>
              <a:buClr>
                <a:schemeClr val="accent1"/>
              </a:buClr>
              <a:buSzPts val="3600"/>
              <a:buNone/>
              <a:defRPr sz="3600">
                <a:solidFill>
                  <a:schemeClr val="accent1"/>
                </a:solidFill>
              </a:defRPr>
            </a:lvl3pPr>
            <a:lvl4pPr lvl="3" algn="r" rtl="0">
              <a:spcBef>
                <a:spcPts val="0"/>
              </a:spcBef>
              <a:spcAft>
                <a:spcPts val="0"/>
              </a:spcAft>
              <a:buClr>
                <a:schemeClr val="accent1"/>
              </a:buClr>
              <a:buSzPts val="3600"/>
              <a:buNone/>
              <a:defRPr sz="3600">
                <a:solidFill>
                  <a:schemeClr val="accent1"/>
                </a:solidFill>
              </a:defRPr>
            </a:lvl4pPr>
            <a:lvl5pPr lvl="4" algn="r" rtl="0">
              <a:spcBef>
                <a:spcPts val="0"/>
              </a:spcBef>
              <a:spcAft>
                <a:spcPts val="0"/>
              </a:spcAft>
              <a:buClr>
                <a:schemeClr val="accent1"/>
              </a:buClr>
              <a:buSzPts val="3600"/>
              <a:buNone/>
              <a:defRPr sz="3600">
                <a:solidFill>
                  <a:schemeClr val="accent1"/>
                </a:solidFill>
              </a:defRPr>
            </a:lvl5pPr>
            <a:lvl6pPr lvl="5" algn="r" rtl="0">
              <a:spcBef>
                <a:spcPts val="0"/>
              </a:spcBef>
              <a:spcAft>
                <a:spcPts val="0"/>
              </a:spcAft>
              <a:buClr>
                <a:schemeClr val="accent1"/>
              </a:buClr>
              <a:buSzPts val="3600"/>
              <a:buNone/>
              <a:defRPr sz="3600">
                <a:solidFill>
                  <a:schemeClr val="accent1"/>
                </a:solidFill>
              </a:defRPr>
            </a:lvl6pPr>
            <a:lvl7pPr lvl="6" algn="r" rtl="0">
              <a:spcBef>
                <a:spcPts val="0"/>
              </a:spcBef>
              <a:spcAft>
                <a:spcPts val="0"/>
              </a:spcAft>
              <a:buClr>
                <a:schemeClr val="accent1"/>
              </a:buClr>
              <a:buSzPts val="3600"/>
              <a:buNone/>
              <a:defRPr sz="3600">
                <a:solidFill>
                  <a:schemeClr val="accent1"/>
                </a:solidFill>
              </a:defRPr>
            </a:lvl7pPr>
            <a:lvl8pPr lvl="7" algn="r" rtl="0">
              <a:spcBef>
                <a:spcPts val="0"/>
              </a:spcBef>
              <a:spcAft>
                <a:spcPts val="0"/>
              </a:spcAft>
              <a:buClr>
                <a:schemeClr val="accent1"/>
              </a:buClr>
              <a:buSzPts val="3600"/>
              <a:buNone/>
              <a:defRPr sz="3600">
                <a:solidFill>
                  <a:schemeClr val="accent1"/>
                </a:solidFill>
              </a:defRPr>
            </a:lvl8pPr>
            <a:lvl9pPr lvl="8" algn="r" rtl="0">
              <a:spcBef>
                <a:spcPts val="0"/>
              </a:spcBef>
              <a:spcAft>
                <a:spcPts val="0"/>
              </a:spcAft>
              <a:buClr>
                <a:schemeClr val="accent1"/>
              </a:buClr>
              <a:buSzPts val="3600"/>
              <a:buNone/>
              <a:defRPr sz="3600">
                <a:solidFill>
                  <a:schemeClr val="accent1"/>
                </a:solidFill>
              </a:defRPr>
            </a:lvl9pPr>
          </a:lstStyle>
          <a:p>
            <a:endParaRPr/>
          </a:p>
        </p:txBody>
      </p:sp>
      <p:sp>
        <p:nvSpPr>
          <p:cNvPr id="96" name="Google Shape;96;p17"/>
          <p:cNvSpPr txBox="1">
            <a:spLocks noGrp="1"/>
          </p:cNvSpPr>
          <p:nvPr>
            <p:ph type="subTitle" idx="1"/>
          </p:nvPr>
        </p:nvSpPr>
        <p:spPr>
          <a:xfrm>
            <a:off x="2848050" y="2948250"/>
            <a:ext cx="34479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700"/>
              <a:buFont typeface="Montserrat Medium"/>
              <a:buNone/>
              <a:defRPr>
                <a:solidFill>
                  <a:schemeClr val="accen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accent1"/>
              </a:buClr>
              <a:buSzPts val="1900"/>
              <a:buFont typeface="Montserrat Medium"/>
              <a:buNone/>
              <a:defRPr sz="1900">
                <a:solidFill>
                  <a:schemeClr val="accent1"/>
                </a:solidFill>
                <a:latin typeface="Montserrat Medium"/>
                <a:ea typeface="Montserrat Medium"/>
                <a:cs typeface="Montserrat Medium"/>
                <a:sym typeface="Montserrat Medium"/>
              </a:defRPr>
            </a:lvl9pPr>
          </a:lstStyle>
          <a:p>
            <a:endParaRPr/>
          </a:p>
        </p:txBody>
      </p:sp>
      <p:sp>
        <p:nvSpPr>
          <p:cNvPr id="97" name="Google Shape;97;p17"/>
          <p:cNvSpPr txBox="1">
            <a:spLocks noGrp="1"/>
          </p:cNvSpPr>
          <p:nvPr>
            <p:ph type="title" idx="2" hasCustomPrompt="1"/>
          </p:nvPr>
        </p:nvSpPr>
        <p:spPr>
          <a:xfrm>
            <a:off x="3920700" y="1534050"/>
            <a:ext cx="1302600" cy="84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None/>
              <a:defRPr sz="7200">
                <a:solidFill>
                  <a:schemeClr val="accent3"/>
                </a:solidFill>
              </a:defRPr>
            </a:lvl1pPr>
            <a:lvl2pPr lvl="1" algn="ctr" rtl="0">
              <a:spcBef>
                <a:spcPts val="0"/>
              </a:spcBef>
              <a:spcAft>
                <a:spcPts val="0"/>
              </a:spcAft>
              <a:buClr>
                <a:schemeClr val="accent3"/>
              </a:buClr>
              <a:buSzPts val="6000"/>
              <a:buNone/>
              <a:defRPr sz="6000">
                <a:solidFill>
                  <a:schemeClr val="accent3"/>
                </a:solidFill>
              </a:defRPr>
            </a:lvl2pPr>
            <a:lvl3pPr lvl="2" algn="ctr" rtl="0">
              <a:spcBef>
                <a:spcPts val="0"/>
              </a:spcBef>
              <a:spcAft>
                <a:spcPts val="0"/>
              </a:spcAft>
              <a:buClr>
                <a:schemeClr val="accent3"/>
              </a:buClr>
              <a:buSzPts val="6000"/>
              <a:buNone/>
              <a:defRPr sz="6000">
                <a:solidFill>
                  <a:schemeClr val="accent3"/>
                </a:solidFill>
              </a:defRPr>
            </a:lvl3pPr>
            <a:lvl4pPr lvl="3" algn="ctr" rtl="0">
              <a:spcBef>
                <a:spcPts val="0"/>
              </a:spcBef>
              <a:spcAft>
                <a:spcPts val="0"/>
              </a:spcAft>
              <a:buClr>
                <a:schemeClr val="accent3"/>
              </a:buClr>
              <a:buSzPts val="6000"/>
              <a:buNone/>
              <a:defRPr sz="6000">
                <a:solidFill>
                  <a:schemeClr val="accent3"/>
                </a:solidFill>
              </a:defRPr>
            </a:lvl4pPr>
            <a:lvl5pPr lvl="4" algn="ctr" rtl="0">
              <a:spcBef>
                <a:spcPts val="0"/>
              </a:spcBef>
              <a:spcAft>
                <a:spcPts val="0"/>
              </a:spcAft>
              <a:buClr>
                <a:schemeClr val="accent3"/>
              </a:buClr>
              <a:buSzPts val="6000"/>
              <a:buNone/>
              <a:defRPr sz="6000">
                <a:solidFill>
                  <a:schemeClr val="accent3"/>
                </a:solidFill>
              </a:defRPr>
            </a:lvl5pPr>
            <a:lvl6pPr lvl="5" algn="ctr" rtl="0">
              <a:spcBef>
                <a:spcPts val="0"/>
              </a:spcBef>
              <a:spcAft>
                <a:spcPts val="0"/>
              </a:spcAft>
              <a:buClr>
                <a:schemeClr val="accent3"/>
              </a:buClr>
              <a:buSzPts val="6000"/>
              <a:buNone/>
              <a:defRPr sz="6000">
                <a:solidFill>
                  <a:schemeClr val="accent3"/>
                </a:solidFill>
              </a:defRPr>
            </a:lvl6pPr>
            <a:lvl7pPr lvl="6" algn="ctr" rtl="0">
              <a:spcBef>
                <a:spcPts val="0"/>
              </a:spcBef>
              <a:spcAft>
                <a:spcPts val="0"/>
              </a:spcAft>
              <a:buClr>
                <a:schemeClr val="accent3"/>
              </a:buClr>
              <a:buSzPts val="6000"/>
              <a:buNone/>
              <a:defRPr sz="6000">
                <a:solidFill>
                  <a:schemeClr val="accent3"/>
                </a:solidFill>
              </a:defRPr>
            </a:lvl7pPr>
            <a:lvl8pPr lvl="7" algn="ctr" rtl="0">
              <a:spcBef>
                <a:spcPts val="0"/>
              </a:spcBef>
              <a:spcAft>
                <a:spcPts val="0"/>
              </a:spcAft>
              <a:buClr>
                <a:schemeClr val="accent3"/>
              </a:buClr>
              <a:buSzPts val="6000"/>
              <a:buNone/>
              <a:defRPr sz="6000">
                <a:solidFill>
                  <a:schemeClr val="accent3"/>
                </a:solidFill>
              </a:defRPr>
            </a:lvl8pPr>
            <a:lvl9pPr lvl="8" algn="ctr" rtl="0">
              <a:spcBef>
                <a:spcPts val="0"/>
              </a:spcBef>
              <a:spcAft>
                <a:spcPts val="0"/>
              </a:spcAft>
              <a:buClr>
                <a:schemeClr val="accent3"/>
              </a:buClr>
              <a:buSzPts val="6000"/>
              <a:buNone/>
              <a:defRPr sz="6000">
                <a:solidFill>
                  <a:schemeClr val="accent3"/>
                </a:solidFill>
              </a:defRPr>
            </a:lvl9pPr>
          </a:lstStyle>
          <a:p>
            <a:r>
              <a:t>xx%</a:t>
            </a:r>
          </a:p>
        </p:txBody>
      </p:sp>
      <p:sp>
        <p:nvSpPr>
          <p:cNvPr id="98" name="Google Shape;98;p17"/>
          <p:cNvSpPr/>
          <p:nvPr/>
        </p:nvSpPr>
        <p:spPr>
          <a:xfrm rot="10800000">
            <a:off x="709260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7"/>
          <p:cNvSpPr/>
          <p:nvPr/>
        </p:nvSpPr>
        <p:spPr>
          <a:xfrm rot="5400000">
            <a:off x="8328300" y="14312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316"/>
        <p:cNvGrpSpPr/>
        <p:nvPr/>
      </p:nvGrpSpPr>
      <p:grpSpPr>
        <a:xfrm>
          <a:off x="0" y="0"/>
          <a:ext cx="0" cy="0"/>
          <a:chOff x="0" y="0"/>
          <a:chExt cx="0" cy="0"/>
        </a:xfrm>
      </p:grpSpPr>
      <p:sp>
        <p:nvSpPr>
          <p:cNvPr id="317" name="Google Shape;317;p47"/>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18" name="Google Shape;318;p47"/>
          <p:cNvSpPr txBox="1">
            <a:spLocks noGrp="1"/>
          </p:cNvSpPr>
          <p:nvPr>
            <p:ph type="title" idx="2"/>
          </p:nvPr>
        </p:nvSpPr>
        <p:spPr>
          <a:xfrm>
            <a:off x="912974" y="1523475"/>
            <a:ext cx="1691700" cy="31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19" name="Google Shape;319;p47"/>
          <p:cNvSpPr txBox="1">
            <a:spLocks noGrp="1"/>
          </p:cNvSpPr>
          <p:nvPr>
            <p:ph type="title" idx="3"/>
          </p:nvPr>
        </p:nvSpPr>
        <p:spPr>
          <a:xfrm>
            <a:off x="547274" y="26504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20" name="Google Shape;320;p47"/>
          <p:cNvSpPr txBox="1">
            <a:spLocks noGrp="1"/>
          </p:cNvSpPr>
          <p:nvPr>
            <p:ph type="title" idx="4" hasCustomPrompt="1"/>
          </p:nvPr>
        </p:nvSpPr>
        <p:spPr>
          <a:xfrm>
            <a:off x="547274" y="1956025"/>
            <a:ext cx="24231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21" name="Google Shape;321;p47"/>
          <p:cNvSpPr txBox="1">
            <a:spLocks noGrp="1"/>
          </p:cNvSpPr>
          <p:nvPr>
            <p:ph type="title" idx="5"/>
          </p:nvPr>
        </p:nvSpPr>
        <p:spPr>
          <a:xfrm>
            <a:off x="3732323" y="2539125"/>
            <a:ext cx="1691700" cy="31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22" name="Google Shape;322;p47"/>
          <p:cNvSpPr txBox="1">
            <a:spLocks noGrp="1"/>
          </p:cNvSpPr>
          <p:nvPr>
            <p:ph type="title" idx="6"/>
          </p:nvPr>
        </p:nvSpPr>
        <p:spPr>
          <a:xfrm>
            <a:off x="3366604" y="366612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23" name="Google Shape;323;p47"/>
          <p:cNvSpPr txBox="1">
            <a:spLocks noGrp="1"/>
          </p:cNvSpPr>
          <p:nvPr>
            <p:ph type="title" idx="7" hasCustomPrompt="1"/>
          </p:nvPr>
        </p:nvSpPr>
        <p:spPr>
          <a:xfrm>
            <a:off x="3366623" y="2971675"/>
            <a:ext cx="24231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24" name="Google Shape;324;p47"/>
          <p:cNvSpPr txBox="1">
            <a:spLocks noGrp="1"/>
          </p:cNvSpPr>
          <p:nvPr>
            <p:ph type="title" idx="8"/>
          </p:nvPr>
        </p:nvSpPr>
        <p:spPr>
          <a:xfrm>
            <a:off x="6551634" y="1523475"/>
            <a:ext cx="1691700" cy="31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25" name="Google Shape;325;p47"/>
          <p:cNvSpPr txBox="1">
            <a:spLocks noGrp="1"/>
          </p:cNvSpPr>
          <p:nvPr>
            <p:ph type="title" idx="9"/>
          </p:nvPr>
        </p:nvSpPr>
        <p:spPr>
          <a:xfrm>
            <a:off x="6185934" y="2650475"/>
            <a:ext cx="2423100" cy="58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26" name="Google Shape;326;p47"/>
          <p:cNvSpPr txBox="1">
            <a:spLocks noGrp="1"/>
          </p:cNvSpPr>
          <p:nvPr>
            <p:ph type="title" idx="13" hasCustomPrompt="1"/>
          </p:nvPr>
        </p:nvSpPr>
        <p:spPr>
          <a:xfrm>
            <a:off x="6185934" y="1956025"/>
            <a:ext cx="24231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000"/>
              <a:buNone/>
              <a:defRPr sz="46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27" name="Google Shape;327;p47"/>
          <p:cNvSpPr/>
          <p:nvPr/>
        </p:nvSpPr>
        <p:spPr>
          <a:xfrm>
            <a:off x="5954400" y="-13919"/>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7"/>
          <p:cNvSpPr/>
          <p:nvPr/>
        </p:nvSpPr>
        <p:spPr>
          <a:xfrm rot="10800000">
            <a:off x="0" y="4791475"/>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128543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Numbers and text 2">
  <p:cSld name="Numbers and text 2">
    <p:spTree>
      <p:nvGrpSpPr>
        <p:cNvPr id="1" name="Shape 329"/>
        <p:cNvGrpSpPr/>
        <p:nvPr/>
      </p:nvGrpSpPr>
      <p:grpSpPr>
        <a:xfrm>
          <a:off x="0" y="0"/>
          <a:ext cx="0" cy="0"/>
          <a:chOff x="0" y="0"/>
          <a:chExt cx="0" cy="0"/>
        </a:xfrm>
      </p:grpSpPr>
      <p:sp>
        <p:nvSpPr>
          <p:cNvPr id="330" name="Google Shape;330;p48"/>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31" name="Google Shape;331;p48"/>
          <p:cNvSpPr txBox="1">
            <a:spLocks noGrp="1"/>
          </p:cNvSpPr>
          <p:nvPr>
            <p:ph type="title" idx="2"/>
          </p:nvPr>
        </p:nvSpPr>
        <p:spPr>
          <a:xfrm>
            <a:off x="6106213" y="3458538"/>
            <a:ext cx="2222100" cy="310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32" name="Google Shape;332;p48"/>
          <p:cNvSpPr txBox="1">
            <a:spLocks noGrp="1"/>
          </p:cNvSpPr>
          <p:nvPr>
            <p:ph type="title" idx="3"/>
          </p:nvPr>
        </p:nvSpPr>
        <p:spPr>
          <a:xfrm>
            <a:off x="6106200" y="3766763"/>
            <a:ext cx="2222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33" name="Google Shape;333;p48"/>
          <p:cNvSpPr txBox="1">
            <a:spLocks noGrp="1"/>
          </p:cNvSpPr>
          <p:nvPr>
            <p:ph type="title" idx="4" hasCustomPrompt="1"/>
          </p:nvPr>
        </p:nvSpPr>
        <p:spPr>
          <a:xfrm>
            <a:off x="6106200" y="2972088"/>
            <a:ext cx="1636800" cy="484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2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34" name="Google Shape;334;p48"/>
          <p:cNvSpPr txBox="1">
            <a:spLocks noGrp="1"/>
          </p:cNvSpPr>
          <p:nvPr>
            <p:ph type="title" idx="5"/>
          </p:nvPr>
        </p:nvSpPr>
        <p:spPr>
          <a:xfrm>
            <a:off x="2304287" y="1749350"/>
            <a:ext cx="2220600" cy="310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35" name="Google Shape;335;p48"/>
          <p:cNvSpPr txBox="1">
            <a:spLocks noGrp="1"/>
          </p:cNvSpPr>
          <p:nvPr>
            <p:ph type="title" idx="6"/>
          </p:nvPr>
        </p:nvSpPr>
        <p:spPr>
          <a:xfrm>
            <a:off x="2304287" y="2060163"/>
            <a:ext cx="22206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36" name="Google Shape;336;p48"/>
          <p:cNvSpPr txBox="1">
            <a:spLocks noGrp="1"/>
          </p:cNvSpPr>
          <p:nvPr>
            <p:ph type="title" idx="7" hasCustomPrompt="1"/>
          </p:nvPr>
        </p:nvSpPr>
        <p:spPr>
          <a:xfrm>
            <a:off x="2304287" y="1260925"/>
            <a:ext cx="1634400" cy="48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2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37" name="Google Shape;337;p48"/>
          <p:cNvSpPr txBox="1">
            <a:spLocks noGrp="1"/>
          </p:cNvSpPr>
          <p:nvPr>
            <p:ph type="title" idx="8"/>
          </p:nvPr>
        </p:nvSpPr>
        <p:spPr>
          <a:xfrm>
            <a:off x="2304287" y="3457313"/>
            <a:ext cx="2220600" cy="310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38" name="Google Shape;338;p48"/>
          <p:cNvSpPr txBox="1">
            <a:spLocks noGrp="1"/>
          </p:cNvSpPr>
          <p:nvPr>
            <p:ph type="title" idx="9"/>
          </p:nvPr>
        </p:nvSpPr>
        <p:spPr>
          <a:xfrm>
            <a:off x="2304287" y="3768113"/>
            <a:ext cx="2222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39" name="Google Shape;339;p48"/>
          <p:cNvSpPr txBox="1">
            <a:spLocks noGrp="1"/>
          </p:cNvSpPr>
          <p:nvPr>
            <p:ph type="title" idx="13" hasCustomPrompt="1"/>
          </p:nvPr>
        </p:nvSpPr>
        <p:spPr>
          <a:xfrm>
            <a:off x="2304287" y="2970738"/>
            <a:ext cx="1636800" cy="484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2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40" name="Google Shape;340;p48"/>
          <p:cNvSpPr/>
          <p:nvPr/>
        </p:nvSpPr>
        <p:spPr>
          <a:xfrm>
            <a:off x="0" y="4813706"/>
            <a:ext cx="2051400" cy="351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8"/>
          <p:cNvSpPr txBox="1">
            <a:spLocks noGrp="1"/>
          </p:cNvSpPr>
          <p:nvPr>
            <p:ph type="title" idx="14"/>
          </p:nvPr>
        </p:nvSpPr>
        <p:spPr>
          <a:xfrm>
            <a:off x="6106962" y="1749350"/>
            <a:ext cx="2220600" cy="310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324A00"/>
              </a:buClr>
              <a:buSzPts val="1800"/>
              <a:buNone/>
              <a:defRPr sz="2100">
                <a:solidFill>
                  <a:schemeClr val="accent3"/>
                </a:solidFill>
              </a:defRPr>
            </a:lvl1pPr>
            <a:lvl2pPr lvl="1" rtl="0">
              <a:spcBef>
                <a:spcPts val="0"/>
              </a:spcBef>
              <a:spcAft>
                <a:spcPts val="0"/>
              </a:spcAft>
              <a:buClr>
                <a:schemeClr val="accent3"/>
              </a:buClr>
              <a:buSzPts val="1800"/>
              <a:buNone/>
              <a:defRPr sz="1800">
                <a:solidFill>
                  <a:schemeClr val="accent3"/>
                </a:solidFill>
              </a:defRPr>
            </a:lvl2pPr>
            <a:lvl3pPr lvl="2" rtl="0">
              <a:spcBef>
                <a:spcPts val="0"/>
              </a:spcBef>
              <a:spcAft>
                <a:spcPts val="0"/>
              </a:spcAft>
              <a:buClr>
                <a:schemeClr val="accent3"/>
              </a:buClr>
              <a:buSzPts val="1800"/>
              <a:buNone/>
              <a:defRPr sz="1800">
                <a:solidFill>
                  <a:schemeClr val="accent3"/>
                </a:solidFill>
              </a:defRPr>
            </a:lvl3pPr>
            <a:lvl4pPr lvl="3" rtl="0">
              <a:spcBef>
                <a:spcPts val="0"/>
              </a:spcBef>
              <a:spcAft>
                <a:spcPts val="0"/>
              </a:spcAft>
              <a:buClr>
                <a:schemeClr val="accent3"/>
              </a:buClr>
              <a:buSzPts val="1800"/>
              <a:buNone/>
              <a:defRPr sz="1800">
                <a:solidFill>
                  <a:schemeClr val="accent3"/>
                </a:solidFill>
              </a:defRPr>
            </a:lvl4pPr>
            <a:lvl5pPr lvl="4" rtl="0">
              <a:spcBef>
                <a:spcPts val="0"/>
              </a:spcBef>
              <a:spcAft>
                <a:spcPts val="0"/>
              </a:spcAft>
              <a:buClr>
                <a:schemeClr val="accent3"/>
              </a:buClr>
              <a:buSzPts val="1800"/>
              <a:buNone/>
              <a:defRPr sz="1800">
                <a:solidFill>
                  <a:schemeClr val="accent3"/>
                </a:solidFill>
              </a:defRPr>
            </a:lvl5pPr>
            <a:lvl6pPr lvl="5" rtl="0">
              <a:spcBef>
                <a:spcPts val="0"/>
              </a:spcBef>
              <a:spcAft>
                <a:spcPts val="0"/>
              </a:spcAft>
              <a:buClr>
                <a:schemeClr val="accent3"/>
              </a:buClr>
              <a:buSzPts val="1800"/>
              <a:buNone/>
              <a:defRPr sz="1800">
                <a:solidFill>
                  <a:schemeClr val="accent3"/>
                </a:solidFill>
              </a:defRPr>
            </a:lvl6pPr>
            <a:lvl7pPr lvl="6" rtl="0">
              <a:spcBef>
                <a:spcPts val="0"/>
              </a:spcBef>
              <a:spcAft>
                <a:spcPts val="0"/>
              </a:spcAft>
              <a:buClr>
                <a:schemeClr val="accent3"/>
              </a:buClr>
              <a:buSzPts val="1800"/>
              <a:buNone/>
              <a:defRPr sz="1800">
                <a:solidFill>
                  <a:schemeClr val="accent3"/>
                </a:solidFill>
              </a:defRPr>
            </a:lvl7pPr>
            <a:lvl8pPr lvl="7" rtl="0">
              <a:spcBef>
                <a:spcPts val="0"/>
              </a:spcBef>
              <a:spcAft>
                <a:spcPts val="0"/>
              </a:spcAft>
              <a:buClr>
                <a:schemeClr val="accent3"/>
              </a:buClr>
              <a:buSzPts val="1800"/>
              <a:buNone/>
              <a:defRPr sz="1800">
                <a:solidFill>
                  <a:schemeClr val="accent3"/>
                </a:solidFill>
              </a:defRPr>
            </a:lvl8pPr>
            <a:lvl9pPr lvl="8" rtl="0">
              <a:spcBef>
                <a:spcPts val="0"/>
              </a:spcBef>
              <a:spcAft>
                <a:spcPts val="0"/>
              </a:spcAft>
              <a:buClr>
                <a:schemeClr val="accent3"/>
              </a:buClr>
              <a:buSzPts val="1800"/>
              <a:buNone/>
              <a:defRPr sz="1800">
                <a:solidFill>
                  <a:schemeClr val="accent3"/>
                </a:solidFill>
              </a:defRPr>
            </a:lvl9pPr>
          </a:lstStyle>
          <a:p>
            <a:endParaRPr/>
          </a:p>
        </p:txBody>
      </p:sp>
      <p:sp>
        <p:nvSpPr>
          <p:cNvPr id="342" name="Google Shape;342;p48"/>
          <p:cNvSpPr txBox="1">
            <a:spLocks noGrp="1"/>
          </p:cNvSpPr>
          <p:nvPr>
            <p:ph type="title" idx="15"/>
          </p:nvPr>
        </p:nvSpPr>
        <p:spPr>
          <a:xfrm>
            <a:off x="6106962" y="2060163"/>
            <a:ext cx="22206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43" name="Google Shape;343;p48"/>
          <p:cNvSpPr txBox="1">
            <a:spLocks noGrp="1"/>
          </p:cNvSpPr>
          <p:nvPr>
            <p:ph type="title" idx="16" hasCustomPrompt="1"/>
          </p:nvPr>
        </p:nvSpPr>
        <p:spPr>
          <a:xfrm>
            <a:off x="6106962" y="1260925"/>
            <a:ext cx="1634400" cy="48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6000"/>
              <a:buNone/>
              <a:defRPr sz="3200">
                <a:solidFill>
                  <a:schemeClr val="accent5"/>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44" name="Google Shape;344;p48"/>
          <p:cNvSpPr/>
          <p:nvPr/>
        </p:nvSpPr>
        <p:spPr>
          <a:xfrm>
            <a:off x="7092600" y="6"/>
            <a:ext cx="2051400" cy="351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766645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Numbers and text 3">
  <p:cSld name="Numbers and text 3">
    <p:spTree>
      <p:nvGrpSpPr>
        <p:cNvPr id="1" name="Shape 345"/>
        <p:cNvGrpSpPr/>
        <p:nvPr/>
      </p:nvGrpSpPr>
      <p:grpSpPr>
        <a:xfrm>
          <a:off x="0" y="0"/>
          <a:ext cx="0" cy="0"/>
          <a:chOff x="0" y="0"/>
          <a:chExt cx="0" cy="0"/>
        </a:xfrm>
      </p:grpSpPr>
      <p:sp>
        <p:nvSpPr>
          <p:cNvPr id="346" name="Google Shape;346;p49"/>
          <p:cNvSpPr txBox="1">
            <a:spLocks noGrp="1"/>
          </p:cNvSpPr>
          <p:nvPr>
            <p:ph type="title" hasCustomPrompt="1"/>
          </p:nvPr>
        </p:nvSpPr>
        <p:spPr>
          <a:xfrm>
            <a:off x="866850" y="651688"/>
            <a:ext cx="4236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200"/>
              <a:buNone/>
              <a:defRPr sz="5800">
                <a:solidFill>
                  <a:schemeClr val="accent1"/>
                </a:solidFill>
              </a:defRPr>
            </a:lvl1pPr>
            <a:lvl2pPr lvl="1"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2pPr>
            <a:lvl3pPr lvl="2"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3pPr>
            <a:lvl4pPr lvl="3"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4pPr>
            <a:lvl5pPr lvl="4"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5pPr>
            <a:lvl6pPr lvl="5"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6pPr>
            <a:lvl7pPr lvl="6"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7pPr>
            <a:lvl8pPr lvl="7"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8pPr>
            <a:lvl9pPr lvl="8"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9pPr>
          </a:lstStyle>
          <a:p>
            <a:r>
              <a:t>xx%</a:t>
            </a:r>
          </a:p>
        </p:txBody>
      </p:sp>
      <p:sp>
        <p:nvSpPr>
          <p:cNvPr id="347" name="Google Shape;347;p49"/>
          <p:cNvSpPr txBox="1">
            <a:spLocks noGrp="1"/>
          </p:cNvSpPr>
          <p:nvPr>
            <p:ph type="subTitle" idx="1"/>
          </p:nvPr>
        </p:nvSpPr>
        <p:spPr>
          <a:xfrm>
            <a:off x="866850" y="1481077"/>
            <a:ext cx="4236300" cy="35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348" name="Google Shape;348;p49"/>
          <p:cNvSpPr txBox="1">
            <a:spLocks noGrp="1"/>
          </p:cNvSpPr>
          <p:nvPr>
            <p:ph type="title" idx="2" hasCustomPrompt="1"/>
          </p:nvPr>
        </p:nvSpPr>
        <p:spPr>
          <a:xfrm>
            <a:off x="866850" y="1979793"/>
            <a:ext cx="4236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200"/>
              <a:buNone/>
              <a:defRPr sz="5800">
                <a:solidFill>
                  <a:schemeClr val="accent1"/>
                </a:solidFill>
              </a:defRPr>
            </a:lvl1pPr>
            <a:lvl2pPr lvl="1"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2pPr>
            <a:lvl3pPr lvl="2"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3pPr>
            <a:lvl4pPr lvl="3"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4pPr>
            <a:lvl5pPr lvl="4"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5pPr>
            <a:lvl6pPr lvl="5"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6pPr>
            <a:lvl7pPr lvl="6"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7pPr>
            <a:lvl8pPr lvl="7"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8pPr>
            <a:lvl9pPr lvl="8"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9pPr>
          </a:lstStyle>
          <a:p>
            <a:r>
              <a:t>xx%</a:t>
            </a:r>
          </a:p>
        </p:txBody>
      </p:sp>
      <p:sp>
        <p:nvSpPr>
          <p:cNvPr id="349" name="Google Shape;349;p49"/>
          <p:cNvSpPr txBox="1">
            <a:spLocks noGrp="1"/>
          </p:cNvSpPr>
          <p:nvPr>
            <p:ph type="subTitle" idx="3"/>
          </p:nvPr>
        </p:nvSpPr>
        <p:spPr>
          <a:xfrm>
            <a:off x="866850" y="2808095"/>
            <a:ext cx="4236300" cy="35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350" name="Google Shape;350;p49"/>
          <p:cNvSpPr txBox="1">
            <a:spLocks noGrp="1"/>
          </p:cNvSpPr>
          <p:nvPr>
            <p:ph type="title" idx="4" hasCustomPrompt="1"/>
          </p:nvPr>
        </p:nvSpPr>
        <p:spPr>
          <a:xfrm>
            <a:off x="866850" y="3306810"/>
            <a:ext cx="4236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6200"/>
              <a:buNone/>
              <a:defRPr sz="5800">
                <a:solidFill>
                  <a:schemeClr val="accent1"/>
                </a:solidFill>
              </a:defRPr>
            </a:lvl1pPr>
            <a:lvl2pPr lvl="1"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2pPr>
            <a:lvl3pPr lvl="2"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3pPr>
            <a:lvl4pPr lvl="3"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4pPr>
            <a:lvl5pPr lvl="4"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5pPr>
            <a:lvl6pPr lvl="5"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6pPr>
            <a:lvl7pPr lvl="6"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7pPr>
            <a:lvl8pPr lvl="7"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8pPr>
            <a:lvl9pPr lvl="8" algn="ctr" rtl="0">
              <a:spcBef>
                <a:spcPts val="0"/>
              </a:spcBef>
              <a:spcAft>
                <a:spcPts val="0"/>
              </a:spcAft>
              <a:buClr>
                <a:schemeClr val="accent5"/>
              </a:buClr>
              <a:buSzPts val="6200"/>
              <a:buFont typeface="Playfair Display"/>
              <a:buNone/>
              <a:defRPr sz="6200" b="1">
                <a:solidFill>
                  <a:schemeClr val="accent5"/>
                </a:solidFill>
                <a:latin typeface="Playfair Display"/>
                <a:ea typeface="Playfair Display"/>
                <a:cs typeface="Playfair Display"/>
                <a:sym typeface="Playfair Display"/>
              </a:defRPr>
            </a:lvl9pPr>
          </a:lstStyle>
          <a:p>
            <a:r>
              <a:t>xx%</a:t>
            </a:r>
          </a:p>
        </p:txBody>
      </p:sp>
      <p:sp>
        <p:nvSpPr>
          <p:cNvPr id="351" name="Google Shape;351;p49"/>
          <p:cNvSpPr txBox="1">
            <a:spLocks noGrp="1"/>
          </p:cNvSpPr>
          <p:nvPr>
            <p:ph type="subTitle" idx="5"/>
          </p:nvPr>
        </p:nvSpPr>
        <p:spPr>
          <a:xfrm>
            <a:off x="866850" y="4135112"/>
            <a:ext cx="4236300" cy="35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400"/>
              <a:buNone/>
              <a:defRPr sz="1400">
                <a:solidFill>
                  <a:schemeClr val="accent3"/>
                </a:solidFill>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Tree>
    <p:extLst>
      <p:ext uri="{BB962C8B-B14F-4D97-AF65-F5344CB8AC3E}">
        <p14:creationId xmlns:p14="http://schemas.microsoft.com/office/powerpoint/2010/main" val="264058025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and four columns ">
  <p:cSld name="Title and four columns ">
    <p:spTree>
      <p:nvGrpSpPr>
        <p:cNvPr id="1" name="Shape 352"/>
        <p:cNvGrpSpPr/>
        <p:nvPr/>
      </p:nvGrpSpPr>
      <p:grpSpPr>
        <a:xfrm>
          <a:off x="0" y="0"/>
          <a:ext cx="0" cy="0"/>
          <a:chOff x="0" y="0"/>
          <a:chExt cx="0" cy="0"/>
        </a:xfrm>
      </p:grpSpPr>
      <p:sp>
        <p:nvSpPr>
          <p:cNvPr id="353" name="Google Shape;353;p50"/>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54" name="Google Shape;354;p50"/>
          <p:cNvSpPr txBox="1">
            <a:spLocks noGrp="1"/>
          </p:cNvSpPr>
          <p:nvPr>
            <p:ph type="title" idx="2"/>
          </p:nvPr>
        </p:nvSpPr>
        <p:spPr>
          <a:xfrm>
            <a:off x="1969563" y="1525936"/>
            <a:ext cx="2210100" cy="473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5" name="Google Shape;355;p50"/>
          <p:cNvSpPr txBox="1">
            <a:spLocks noGrp="1"/>
          </p:cNvSpPr>
          <p:nvPr>
            <p:ph type="title" idx="3"/>
          </p:nvPr>
        </p:nvSpPr>
        <p:spPr>
          <a:xfrm>
            <a:off x="1969562" y="1854750"/>
            <a:ext cx="2210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56" name="Google Shape;356;p50"/>
          <p:cNvSpPr txBox="1">
            <a:spLocks noGrp="1"/>
          </p:cNvSpPr>
          <p:nvPr>
            <p:ph type="title" idx="4"/>
          </p:nvPr>
        </p:nvSpPr>
        <p:spPr>
          <a:xfrm>
            <a:off x="1969564" y="3300487"/>
            <a:ext cx="2210100" cy="473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7" name="Google Shape;357;p50"/>
          <p:cNvSpPr txBox="1">
            <a:spLocks noGrp="1"/>
          </p:cNvSpPr>
          <p:nvPr>
            <p:ph type="title" idx="5"/>
          </p:nvPr>
        </p:nvSpPr>
        <p:spPr>
          <a:xfrm>
            <a:off x="1969563" y="3621075"/>
            <a:ext cx="2210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58" name="Google Shape;358;p50"/>
          <p:cNvSpPr txBox="1">
            <a:spLocks noGrp="1"/>
          </p:cNvSpPr>
          <p:nvPr>
            <p:ph type="title" idx="6"/>
          </p:nvPr>
        </p:nvSpPr>
        <p:spPr>
          <a:xfrm>
            <a:off x="5796913" y="1525926"/>
            <a:ext cx="2210100" cy="473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9" name="Google Shape;359;p50"/>
          <p:cNvSpPr txBox="1">
            <a:spLocks noGrp="1"/>
          </p:cNvSpPr>
          <p:nvPr>
            <p:ph type="title" idx="7"/>
          </p:nvPr>
        </p:nvSpPr>
        <p:spPr>
          <a:xfrm>
            <a:off x="5796914" y="1854738"/>
            <a:ext cx="2210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60" name="Google Shape;360;p50"/>
          <p:cNvSpPr txBox="1">
            <a:spLocks noGrp="1"/>
          </p:cNvSpPr>
          <p:nvPr>
            <p:ph type="title" idx="8"/>
          </p:nvPr>
        </p:nvSpPr>
        <p:spPr>
          <a:xfrm>
            <a:off x="5854061" y="3300487"/>
            <a:ext cx="2210100" cy="473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18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61" name="Google Shape;361;p50"/>
          <p:cNvSpPr txBox="1">
            <a:spLocks noGrp="1"/>
          </p:cNvSpPr>
          <p:nvPr>
            <p:ph type="title" idx="9"/>
          </p:nvPr>
        </p:nvSpPr>
        <p:spPr>
          <a:xfrm>
            <a:off x="5854062" y="3621075"/>
            <a:ext cx="22101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62" name="Google Shape;362;p50"/>
          <p:cNvSpPr/>
          <p:nvPr/>
        </p:nvSpPr>
        <p:spPr>
          <a:xfrm rot="10800000">
            <a:off x="0" y="479160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0"/>
          <p:cNvSpPr/>
          <p:nvPr/>
        </p:nvSpPr>
        <p:spPr>
          <a:xfrm rot="5400000">
            <a:off x="7185900" y="123420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017858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364"/>
        <p:cNvGrpSpPr/>
        <p:nvPr/>
      </p:nvGrpSpPr>
      <p:grpSpPr>
        <a:xfrm>
          <a:off x="0" y="0"/>
          <a:ext cx="0" cy="0"/>
          <a:chOff x="0" y="0"/>
          <a:chExt cx="0" cy="0"/>
        </a:xfrm>
      </p:grpSpPr>
      <p:sp>
        <p:nvSpPr>
          <p:cNvPr id="365" name="Google Shape;365;p51"/>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66" name="Google Shape;366;p51"/>
          <p:cNvSpPr txBox="1">
            <a:spLocks noGrp="1"/>
          </p:cNvSpPr>
          <p:nvPr>
            <p:ph type="title" idx="2"/>
          </p:nvPr>
        </p:nvSpPr>
        <p:spPr>
          <a:xfrm>
            <a:off x="723988" y="1501796"/>
            <a:ext cx="2210100" cy="3840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67" name="Google Shape;367;p51"/>
          <p:cNvSpPr txBox="1">
            <a:spLocks noGrp="1"/>
          </p:cNvSpPr>
          <p:nvPr>
            <p:ph type="title" idx="3"/>
          </p:nvPr>
        </p:nvSpPr>
        <p:spPr>
          <a:xfrm>
            <a:off x="723950" y="1885786"/>
            <a:ext cx="2210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68" name="Google Shape;368;p51"/>
          <p:cNvSpPr txBox="1">
            <a:spLocks noGrp="1"/>
          </p:cNvSpPr>
          <p:nvPr>
            <p:ph type="title" idx="4"/>
          </p:nvPr>
        </p:nvSpPr>
        <p:spPr>
          <a:xfrm>
            <a:off x="723989" y="3139049"/>
            <a:ext cx="2210100" cy="3840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69" name="Google Shape;369;p51"/>
          <p:cNvSpPr txBox="1">
            <a:spLocks noGrp="1"/>
          </p:cNvSpPr>
          <p:nvPr>
            <p:ph type="title" idx="5"/>
          </p:nvPr>
        </p:nvSpPr>
        <p:spPr>
          <a:xfrm>
            <a:off x="723988" y="3523038"/>
            <a:ext cx="2210100" cy="49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70" name="Google Shape;370;p51"/>
          <p:cNvSpPr txBox="1">
            <a:spLocks noGrp="1"/>
          </p:cNvSpPr>
          <p:nvPr>
            <p:ph type="title" idx="6"/>
          </p:nvPr>
        </p:nvSpPr>
        <p:spPr>
          <a:xfrm>
            <a:off x="6209988" y="1501788"/>
            <a:ext cx="2210100" cy="3840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1" name="Google Shape;371;p51"/>
          <p:cNvSpPr txBox="1">
            <a:spLocks noGrp="1"/>
          </p:cNvSpPr>
          <p:nvPr>
            <p:ph type="title" idx="7"/>
          </p:nvPr>
        </p:nvSpPr>
        <p:spPr>
          <a:xfrm>
            <a:off x="6209950" y="1885775"/>
            <a:ext cx="2210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72" name="Google Shape;372;p51"/>
          <p:cNvSpPr txBox="1">
            <a:spLocks noGrp="1"/>
          </p:cNvSpPr>
          <p:nvPr>
            <p:ph type="title" idx="8"/>
          </p:nvPr>
        </p:nvSpPr>
        <p:spPr>
          <a:xfrm>
            <a:off x="6209988" y="3139049"/>
            <a:ext cx="2210100" cy="3840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3" name="Google Shape;373;p51"/>
          <p:cNvSpPr txBox="1">
            <a:spLocks noGrp="1"/>
          </p:cNvSpPr>
          <p:nvPr>
            <p:ph type="title" idx="9"/>
          </p:nvPr>
        </p:nvSpPr>
        <p:spPr>
          <a:xfrm>
            <a:off x="6209988" y="3523038"/>
            <a:ext cx="2210100" cy="49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33036939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and four columns 2">
  <p:cSld name="Title and four columns 2">
    <p:spTree>
      <p:nvGrpSpPr>
        <p:cNvPr id="1" name="Shape 374"/>
        <p:cNvGrpSpPr/>
        <p:nvPr/>
      </p:nvGrpSpPr>
      <p:grpSpPr>
        <a:xfrm>
          <a:off x="0" y="0"/>
          <a:ext cx="0" cy="0"/>
          <a:chOff x="0" y="0"/>
          <a:chExt cx="0" cy="0"/>
        </a:xfrm>
      </p:grpSpPr>
      <p:sp>
        <p:nvSpPr>
          <p:cNvPr id="375" name="Google Shape;375;p52"/>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76" name="Google Shape;376;p52"/>
          <p:cNvSpPr txBox="1">
            <a:spLocks noGrp="1"/>
          </p:cNvSpPr>
          <p:nvPr>
            <p:ph type="title" idx="2"/>
          </p:nvPr>
        </p:nvSpPr>
        <p:spPr>
          <a:xfrm>
            <a:off x="2706609" y="3434333"/>
            <a:ext cx="1865400" cy="384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7" name="Google Shape;377;p52"/>
          <p:cNvSpPr txBox="1">
            <a:spLocks noGrp="1"/>
          </p:cNvSpPr>
          <p:nvPr>
            <p:ph type="title" idx="3"/>
          </p:nvPr>
        </p:nvSpPr>
        <p:spPr>
          <a:xfrm>
            <a:off x="2706609" y="3818323"/>
            <a:ext cx="18654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78" name="Google Shape;378;p52"/>
          <p:cNvSpPr txBox="1">
            <a:spLocks noGrp="1"/>
          </p:cNvSpPr>
          <p:nvPr>
            <p:ph type="title" idx="4"/>
          </p:nvPr>
        </p:nvSpPr>
        <p:spPr>
          <a:xfrm>
            <a:off x="841211" y="2942723"/>
            <a:ext cx="1865400" cy="384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9" name="Google Shape;379;p52"/>
          <p:cNvSpPr txBox="1">
            <a:spLocks noGrp="1"/>
          </p:cNvSpPr>
          <p:nvPr>
            <p:ph type="title" idx="5"/>
          </p:nvPr>
        </p:nvSpPr>
        <p:spPr>
          <a:xfrm>
            <a:off x="841211" y="3326712"/>
            <a:ext cx="18654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80" name="Google Shape;380;p52"/>
          <p:cNvSpPr txBox="1">
            <a:spLocks noGrp="1"/>
          </p:cNvSpPr>
          <p:nvPr>
            <p:ph type="title" idx="6"/>
          </p:nvPr>
        </p:nvSpPr>
        <p:spPr>
          <a:xfrm>
            <a:off x="6437396" y="3434325"/>
            <a:ext cx="1865400" cy="384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81" name="Google Shape;381;p52"/>
          <p:cNvSpPr txBox="1">
            <a:spLocks noGrp="1"/>
          </p:cNvSpPr>
          <p:nvPr>
            <p:ph type="title" idx="7"/>
          </p:nvPr>
        </p:nvSpPr>
        <p:spPr>
          <a:xfrm>
            <a:off x="6437396" y="3818312"/>
            <a:ext cx="18654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82" name="Google Shape;382;p52"/>
          <p:cNvSpPr txBox="1">
            <a:spLocks noGrp="1"/>
          </p:cNvSpPr>
          <p:nvPr>
            <p:ph type="title" idx="8"/>
          </p:nvPr>
        </p:nvSpPr>
        <p:spPr>
          <a:xfrm>
            <a:off x="4571992" y="2948561"/>
            <a:ext cx="1865400" cy="384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800"/>
              <a:buNone/>
              <a:defRPr sz="2100">
                <a:solidFill>
                  <a:schemeClr val="accent5"/>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83" name="Google Shape;383;p52"/>
          <p:cNvSpPr txBox="1">
            <a:spLocks noGrp="1"/>
          </p:cNvSpPr>
          <p:nvPr>
            <p:ph type="title" idx="9"/>
          </p:nvPr>
        </p:nvSpPr>
        <p:spPr>
          <a:xfrm>
            <a:off x="4571992" y="3332550"/>
            <a:ext cx="1865400" cy="49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84" name="Google Shape;384;p52"/>
          <p:cNvSpPr/>
          <p:nvPr/>
        </p:nvSpPr>
        <p:spPr>
          <a:xfrm rot="10800000">
            <a:off x="-13725" y="4791600"/>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832297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385"/>
        <p:cNvGrpSpPr/>
        <p:nvPr/>
      </p:nvGrpSpPr>
      <p:grpSpPr>
        <a:xfrm>
          <a:off x="0" y="0"/>
          <a:ext cx="0" cy="0"/>
          <a:chOff x="0" y="0"/>
          <a:chExt cx="0" cy="0"/>
        </a:xfrm>
      </p:grpSpPr>
      <p:sp>
        <p:nvSpPr>
          <p:cNvPr id="386" name="Google Shape;386;p53"/>
          <p:cNvSpPr/>
          <p:nvPr/>
        </p:nvSpPr>
        <p:spPr>
          <a:xfrm rot="5400000">
            <a:off x="4664400" y="73050"/>
            <a:ext cx="4012800" cy="49464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3"/>
          <p:cNvSpPr/>
          <p:nvPr/>
        </p:nvSpPr>
        <p:spPr>
          <a:xfrm rot="10800000">
            <a:off x="0" y="4053850"/>
            <a:ext cx="6390300" cy="7068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3"/>
          <p:cNvSpPr txBox="1">
            <a:spLocks noGrp="1"/>
          </p:cNvSpPr>
          <p:nvPr>
            <p:ph type="title"/>
          </p:nvPr>
        </p:nvSpPr>
        <p:spPr>
          <a:xfrm>
            <a:off x="4848825" y="706800"/>
            <a:ext cx="3225000" cy="754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500"/>
              <a:buNone/>
              <a:defRPr sz="6000">
                <a:solidFill>
                  <a:schemeClr val="lt1"/>
                </a:solidFill>
              </a:defRPr>
            </a:lvl1pPr>
            <a:lvl2pPr lvl="1" algn="ctr" rtl="0">
              <a:spcBef>
                <a:spcPts val="0"/>
              </a:spcBef>
              <a:spcAft>
                <a:spcPts val="0"/>
              </a:spcAft>
              <a:buClr>
                <a:schemeClr val="accent3"/>
              </a:buClr>
              <a:buSzPts val="3500"/>
              <a:buNone/>
              <a:defRPr sz="3500">
                <a:solidFill>
                  <a:schemeClr val="accent3"/>
                </a:solidFill>
              </a:defRPr>
            </a:lvl2pPr>
            <a:lvl3pPr lvl="2" algn="ctr" rtl="0">
              <a:spcBef>
                <a:spcPts val="0"/>
              </a:spcBef>
              <a:spcAft>
                <a:spcPts val="0"/>
              </a:spcAft>
              <a:buClr>
                <a:schemeClr val="accent3"/>
              </a:buClr>
              <a:buSzPts val="3500"/>
              <a:buNone/>
              <a:defRPr sz="3500">
                <a:solidFill>
                  <a:schemeClr val="accent3"/>
                </a:solidFill>
              </a:defRPr>
            </a:lvl3pPr>
            <a:lvl4pPr lvl="3" algn="ctr" rtl="0">
              <a:spcBef>
                <a:spcPts val="0"/>
              </a:spcBef>
              <a:spcAft>
                <a:spcPts val="0"/>
              </a:spcAft>
              <a:buClr>
                <a:schemeClr val="accent3"/>
              </a:buClr>
              <a:buSzPts val="3500"/>
              <a:buNone/>
              <a:defRPr sz="3500">
                <a:solidFill>
                  <a:schemeClr val="accent3"/>
                </a:solidFill>
              </a:defRPr>
            </a:lvl4pPr>
            <a:lvl5pPr lvl="4" algn="ctr" rtl="0">
              <a:spcBef>
                <a:spcPts val="0"/>
              </a:spcBef>
              <a:spcAft>
                <a:spcPts val="0"/>
              </a:spcAft>
              <a:buClr>
                <a:schemeClr val="accent3"/>
              </a:buClr>
              <a:buSzPts val="3500"/>
              <a:buNone/>
              <a:defRPr sz="3500">
                <a:solidFill>
                  <a:schemeClr val="accent3"/>
                </a:solidFill>
              </a:defRPr>
            </a:lvl5pPr>
            <a:lvl6pPr lvl="5" algn="ctr" rtl="0">
              <a:spcBef>
                <a:spcPts val="0"/>
              </a:spcBef>
              <a:spcAft>
                <a:spcPts val="0"/>
              </a:spcAft>
              <a:buClr>
                <a:schemeClr val="accent3"/>
              </a:buClr>
              <a:buSzPts val="3500"/>
              <a:buNone/>
              <a:defRPr sz="3500">
                <a:solidFill>
                  <a:schemeClr val="accent3"/>
                </a:solidFill>
              </a:defRPr>
            </a:lvl6pPr>
            <a:lvl7pPr lvl="6" algn="ctr" rtl="0">
              <a:spcBef>
                <a:spcPts val="0"/>
              </a:spcBef>
              <a:spcAft>
                <a:spcPts val="0"/>
              </a:spcAft>
              <a:buClr>
                <a:schemeClr val="accent3"/>
              </a:buClr>
              <a:buSzPts val="3500"/>
              <a:buNone/>
              <a:defRPr sz="3500">
                <a:solidFill>
                  <a:schemeClr val="accent3"/>
                </a:solidFill>
              </a:defRPr>
            </a:lvl7pPr>
            <a:lvl8pPr lvl="7" algn="ctr" rtl="0">
              <a:spcBef>
                <a:spcPts val="0"/>
              </a:spcBef>
              <a:spcAft>
                <a:spcPts val="0"/>
              </a:spcAft>
              <a:buClr>
                <a:schemeClr val="accent3"/>
              </a:buClr>
              <a:buSzPts val="3500"/>
              <a:buNone/>
              <a:defRPr sz="3500">
                <a:solidFill>
                  <a:schemeClr val="accent3"/>
                </a:solidFill>
              </a:defRPr>
            </a:lvl8pPr>
            <a:lvl9pPr lvl="8" algn="ctr" rtl="0">
              <a:spcBef>
                <a:spcPts val="0"/>
              </a:spcBef>
              <a:spcAft>
                <a:spcPts val="0"/>
              </a:spcAft>
              <a:buClr>
                <a:schemeClr val="accent3"/>
              </a:buClr>
              <a:buSzPts val="3500"/>
              <a:buNone/>
              <a:defRPr sz="3500">
                <a:solidFill>
                  <a:schemeClr val="accent3"/>
                </a:solidFill>
              </a:defRPr>
            </a:lvl9pPr>
          </a:lstStyle>
          <a:p>
            <a:endParaRPr/>
          </a:p>
        </p:txBody>
      </p:sp>
      <p:sp>
        <p:nvSpPr>
          <p:cNvPr id="389" name="Google Shape;389;p53"/>
          <p:cNvSpPr txBox="1"/>
          <p:nvPr/>
        </p:nvSpPr>
        <p:spPr>
          <a:xfrm>
            <a:off x="4849000" y="2836800"/>
            <a:ext cx="3857700" cy="667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100">
                <a:solidFill>
                  <a:schemeClr val="lt1"/>
                </a:solidFill>
                <a:latin typeface="Montserrat"/>
                <a:ea typeface="Montserrat"/>
                <a:cs typeface="Montserrat"/>
                <a:sym typeface="Montserrat"/>
              </a:rPr>
              <a:t>CREDITS: This presentation template was created by </a:t>
            </a:r>
            <a:r>
              <a:rPr lang="en" sz="1100" b="1">
                <a:solidFill>
                  <a:schemeClr val="lt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lt1"/>
                </a:solidFill>
                <a:latin typeface="Montserrat"/>
                <a:ea typeface="Montserrat"/>
                <a:cs typeface="Montserrat"/>
                <a:sym typeface="Montserrat"/>
              </a:rPr>
              <a:t>, including icons by </a:t>
            </a:r>
            <a:r>
              <a:rPr lang="en" sz="1100" b="1">
                <a:solidFill>
                  <a:schemeClr val="lt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lt1"/>
                </a:solidFill>
                <a:latin typeface="Montserrat"/>
                <a:ea typeface="Montserrat"/>
                <a:cs typeface="Montserrat"/>
                <a:sym typeface="Montserrat"/>
              </a:rPr>
              <a:t>, and infographics &amp; images by </a:t>
            </a:r>
            <a:r>
              <a:rPr lang="en" sz="1100" b="1">
                <a:solidFill>
                  <a:schemeClr val="lt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100">
                <a:solidFill>
                  <a:schemeClr val="lt1"/>
                </a:solidFill>
                <a:latin typeface="Montserrat"/>
                <a:ea typeface="Montserrat"/>
                <a:cs typeface="Montserrat"/>
                <a:sym typeface="Montserrat"/>
              </a:rPr>
              <a:t> </a:t>
            </a:r>
            <a:endParaRPr sz="1100">
              <a:solidFill>
                <a:schemeClr val="lt1"/>
              </a:solidFill>
              <a:latin typeface="Montserrat"/>
              <a:ea typeface="Montserrat"/>
              <a:cs typeface="Montserrat"/>
              <a:sym typeface="Montserrat"/>
            </a:endParaRPr>
          </a:p>
        </p:txBody>
      </p:sp>
      <p:sp>
        <p:nvSpPr>
          <p:cNvPr id="390" name="Google Shape;390;p53"/>
          <p:cNvSpPr txBox="1">
            <a:spLocks noGrp="1"/>
          </p:cNvSpPr>
          <p:nvPr>
            <p:ph type="title" idx="2"/>
          </p:nvPr>
        </p:nvSpPr>
        <p:spPr>
          <a:xfrm>
            <a:off x="4848825" y="3557675"/>
            <a:ext cx="35712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Font typeface="Montserrat"/>
              <a:buNone/>
              <a:defRPr sz="1100">
                <a:solidFill>
                  <a:schemeClr val="lt1"/>
                </a:solidFill>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91" name="Google Shape;391;p53"/>
          <p:cNvSpPr txBox="1">
            <a:spLocks noGrp="1"/>
          </p:cNvSpPr>
          <p:nvPr>
            <p:ph type="title" idx="3"/>
          </p:nvPr>
        </p:nvSpPr>
        <p:spPr>
          <a:xfrm>
            <a:off x="4849000" y="1653475"/>
            <a:ext cx="3225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92" name="Google Shape;392;p53"/>
          <p:cNvSpPr/>
          <p:nvPr/>
        </p:nvSpPr>
        <p:spPr>
          <a:xfrm rot="10800000">
            <a:off x="7092600" y="367050"/>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414141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ext and two columns">
  <p:cSld name="text and two columns">
    <p:spTree>
      <p:nvGrpSpPr>
        <p:cNvPr id="1" name="Shape 393"/>
        <p:cNvGrpSpPr/>
        <p:nvPr/>
      </p:nvGrpSpPr>
      <p:grpSpPr>
        <a:xfrm>
          <a:off x="0" y="0"/>
          <a:ext cx="0" cy="0"/>
          <a:chOff x="0" y="0"/>
          <a:chExt cx="0" cy="0"/>
        </a:xfrm>
      </p:grpSpPr>
      <p:sp>
        <p:nvSpPr>
          <p:cNvPr id="394" name="Google Shape;394;p54"/>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395" name="Google Shape;395;p54"/>
          <p:cNvSpPr txBox="1">
            <a:spLocks noGrp="1"/>
          </p:cNvSpPr>
          <p:nvPr>
            <p:ph type="body" idx="1"/>
          </p:nvPr>
        </p:nvSpPr>
        <p:spPr>
          <a:xfrm>
            <a:off x="723975" y="1028700"/>
            <a:ext cx="3738900" cy="3540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
        <p:nvSpPr>
          <p:cNvPr id="396" name="Google Shape;396;p54"/>
          <p:cNvSpPr txBox="1">
            <a:spLocks noGrp="1"/>
          </p:cNvSpPr>
          <p:nvPr>
            <p:ph type="body" idx="2"/>
          </p:nvPr>
        </p:nvSpPr>
        <p:spPr>
          <a:xfrm>
            <a:off x="4681175" y="1028700"/>
            <a:ext cx="3738900" cy="3540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2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
        <p:nvSpPr>
          <p:cNvPr id="397" name="Google Shape;397;p54"/>
          <p:cNvSpPr/>
          <p:nvPr/>
        </p:nvSpPr>
        <p:spPr>
          <a:xfrm rot="5400000">
            <a:off x="8276838" y="70050"/>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4"/>
          <p:cNvSpPr/>
          <p:nvPr/>
        </p:nvSpPr>
        <p:spPr>
          <a:xfrm rot="10800000">
            <a:off x="5960388" y="4791600"/>
            <a:ext cx="31836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955392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399"/>
        <p:cNvGrpSpPr/>
        <p:nvPr/>
      </p:nvGrpSpPr>
      <p:grpSpPr>
        <a:xfrm>
          <a:off x="0" y="0"/>
          <a:ext cx="0" cy="0"/>
          <a:chOff x="0" y="0"/>
          <a:chExt cx="0" cy="0"/>
        </a:xfrm>
      </p:grpSpPr>
      <p:sp>
        <p:nvSpPr>
          <p:cNvPr id="400" name="Google Shape;400;p55"/>
          <p:cNvSpPr/>
          <p:nvPr/>
        </p:nvSpPr>
        <p:spPr>
          <a:xfrm rot="5400000">
            <a:off x="8459550" y="332425"/>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5"/>
          <p:cNvSpPr/>
          <p:nvPr/>
        </p:nvSpPr>
        <p:spPr>
          <a:xfrm rot="5400000">
            <a:off x="-148500" y="4273800"/>
            <a:ext cx="1007700" cy="7317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extLst>
      <p:ext uri="{BB962C8B-B14F-4D97-AF65-F5344CB8AC3E}">
        <p14:creationId xmlns:p14="http://schemas.microsoft.com/office/powerpoint/2010/main" val="255145148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only 5">
  <p:cSld name="title only 5">
    <p:spTree>
      <p:nvGrpSpPr>
        <p:cNvPr id="1" name="Shape 403"/>
        <p:cNvGrpSpPr/>
        <p:nvPr/>
      </p:nvGrpSpPr>
      <p:grpSpPr>
        <a:xfrm>
          <a:off x="0" y="0"/>
          <a:ext cx="0" cy="0"/>
          <a:chOff x="0" y="0"/>
          <a:chExt cx="0" cy="0"/>
        </a:xfrm>
      </p:grpSpPr>
      <p:sp>
        <p:nvSpPr>
          <p:cNvPr id="404" name="Google Shape;404;p56"/>
          <p:cNvSpPr/>
          <p:nvPr/>
        </p:nvSpPr>
        <p:spPr>
          <a:xfrm>
            <a:off x="0" y="-125"/>
            <a:ext cx="9144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6"/>
          <p:cNvSpPr/>
          <p:nvPr/>
        </p:nvSpPr>
        <p:spPr>
          <a:xfrm>
            <a:off x="0" y="4791475"/>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6"/>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407" name="Google Shape;407;p56"/>
          <p:cNvSpPr/>
          <p:nvPr/>
        </p:nvSpPr>
        <p:spPr>
          <a:xfrm rot="-5400000">
            <a:off x="7185900" y="3187981"/>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6"/>
          <p:cNvSpPr txBox="1">
            <a:spLocks noGrp="1"/>
          </p:cNvSpPr>
          <p:nvPr>
            <p:ph type="body" idx="1"/>
          </p:nvPr>
        </p:nvSpPr>
        <p:spPr>
          <a:xfrm>
            <a:off x="723975" y="1028700"/>
            <a:ext cx="3738900" cy="3540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
        <p:nvSpPr>
          <p:cNvPr id="409" name="Google Shape;409;p56"/>
          <p:cNvSpPr txBox="1">
            <a:spLocks noGrp="1"/>
          </p:cNvSpPr>
          <p:nvPr>
            <p:ph type="body" idx="2"/>
          </p:nvPr>
        </p:nvSpPr>
        <p:spPr>
          <a:xfrm>
            <a:off x="4681175" y="1028700"/>
            <a:ext cx="3738900" cy="3540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200">
                <a:solidFill>
                  <a:srgbClr val="000000"/>
                </a:solidFill>
              </a:defRPr>
            </a:lvl1pPr>
            <a:lvl2pPr marL="914400" lvl="1" indent="-317500" algn="r" rtl="0">
              <a:spcBef>
                <a:spcPts val="1600"/>
              </a:spcBef>
              <a:spcAft>
                <a:spcPts val="0"/>
              </a:spcAft>
              <a:buClr>
                <a:srgbClr val="000000"/>
              </a:buClr>
              <a:buSzPts val="1400"/>
              <a:buChar char="○"/>
              <a:defRPr>
                <a:solidFill>
                  <a:srgbClr val="000000"/>
                </a:solidFill>
              </a:defRPr>
            </a:lvl2pPr>
            <a:lvl3pPr marL="1371600" lvl="2" indent="-317500" algn="r" rtl="0">
              <a:spcBef>
                <a:spcPts val="1600"/>
              </a:spcBef>
              <a:spcAft>
                <a:spcPts val="0"/>
              </a:spcAft>
              <a:buClr>
                <a:srgbClr val="000000"/>
              </a:buClr>
              <a:buSzPts val="1400"/>
              <a:buChar char="■"/>
              <a:defRPr>
                <a:solidFill>
                  <a:srgbClr val="000000"/>
                </a:solidFill>
              </a:defRPr>
            </a:lvl3pPr>
            <a:lvl4pPr marL="1828800" lvl="3" indent="-317500" algn="r" rtl="0">
              <a:spcBef>
                <a:spcPts val="1600"/>
              </a:spcBef>
              <a:spcAft>
                <a:spcPts val="0"/>
              </a:spcAft>
              <a:buClr>
                <a:srgbClr val="000000"/>
              </a:buClr>
              <a:buSzPts val="1400"/>
              <a:buChar char="●"/>
              <a:defRPr>
                <a:solidFill>
                  <a:srgbClr val="000000"/>
                </a:solidFill>
              </a:defRPr>
            </a:lvl4pPr>
            <a:lvl5pPr marL="2286000" lvl="4" indent="-317500" algn="r" rtl="0">
              <a:spcBef>
                <a:spcPts val="1600"/>
              </a:spcBef>
              <a:spcAft>
                <a:spcPts val="0"/>
              </a:spcAft>
              <a:buClr>
                <a:srgbClr val="000000"/>
              </a:buClr>
              <a:buSzPts val="1400"/>
              <a:buChar char="○"/>
              <a:defRPr>
                <a:solidFill>
                  <a:srgbClr val="000000"/>
                </a:solidFill>
              </a:defRPr>
            </a:lvl5pPr>
            <a:lvl6pPr marL="2743200" lvl="5" indent="-317500" algn="r" rtl="0">
              <a:spcBef>
                <a:spcPts val="1600"/>
              </a:spcBef>
              <a:spcAft>
                <a:spcPts val="0"/>
              </a:spcAft>
              <a:buClr>
                <a:srgbClr val="000000"/>
              </a:buClr>
              <a:buSzPts val="1400"/>
              <a:buChar char="■"/>
              <a:defRPr>
                <a:solidFill>
                  <a:srgbClr val="000000"/>
                </a:solidFill>
              </a:defRPr>
            </a:lvl6pPr>
            <a:lvl7pPr marL="3200400" lvl="6" indent="-317500" algn="r" rtl="0">
              <a:spcBef>
                <a:spcPts val="1600"/>
              </a:spcBef>
              <a:spcAft>
                <a:spcPts val="0"/>
              </a:spcAft>
              <a:buClr>
                <a:srgbClr val="000000"/>
              </a:buClr>
              <a:buSzPts val="1400"/>
              <a:buChar char="●"/>
              <a:defRPr>
                <a:solidFill>
                  <a:srgbClr val="000000"/>
                </a:solidFill>
              </a:defRPr>
            </a:lvl7pPr>
            <a:lvl8pPr marL="3657600" lvl="7" indent="-317500" algn="r" rtl="0">
              <a:spcBef>
                <a:spcPts val="1600"/>
              </a:spcBef>
              <a:spcAft>
                <a:spcPts val="0"/>
              </a:spcAft>
              <a:buClr>
                <a:srgbClr val="000000"/>
              </a:buClr>
              <a:buSzPts val="1400"/>
              <a:buChar char="○"/>
              <a:defRPr>
                <a:solidFill>
                  <a:srgbClr val="000000"/>
                </a:solidFill>
              </a:defRPr>
            </a:lvl8pPr>
            <a:lvl9pPr marL="4114800" lvl="8" indent="-317500" algn="r" rtl="0">
              <a:spcBef>
                <a:spcPts val="1600"/>
              </a:spcBef>
              <a:spcAft>
                <a:spcPts val="1600"/>
              </a:spcAft>
              <a:buClr>
                <a:srgbClr val="000000"/>
              </a:buClr>
              <a:buSzPts val="1400"/>
              <a:buChar char="■"/>
              <a:defRPr>
                <a:solidFill>
                  <a:srgbClr val="000000"/>
                </a:solidFill>
              </a:defRPr>
            </a:lvl9pPr>
          </a:lstStyle>
          <a:p>
            <a:endParaRPr/>
          </a:p>
        </p:txBody>
      </p:sp>
    </p:spTree>
    <p:extLst>
      <p:ext uri="{BB962C8B-B14F-4D97-AF65-F5344CB8AC3E}">
        <p14:creationId xmlns:p14="http://schemas.microsoft.com/office/powerpoint/2010/main" val="22630520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6">
    <p:spTree>
      <p:nvGrpSpPr>
        <p:cNvPr id="1" name="Shape 280"/>
        <p:cNvGrpSpPr/>
        <p:nvPr/>
      </p:nvGrpSpPr>
      <p:grpSpPr>
        <a:xfrm>
          <a:off x="0" y="0"/>
          <a:ext cx="0" cy="0"/>
          <a:chOff x="0" y="0"/>
          <a:chExt cx="0" cy="0"/>
        </a:xfrm>
      </p:grpSpPr>
      <p:sp>
        <p:nvSpPr>
          <p:cNvPr id="281" name="Google Shape;281;p40"/>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82" name="Google Shape;282;p40"/>
          <p:cNvSpPr/>
          <p:nvPr/>
        </p:nvSpPr>
        <p:spPr>
          <a:xfrm rot="10800000">
            <a:off x="0" y="4429375"/>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0"/>
          <p:cNvSpPr/>
          <p:nvPr/>
        </p:nvSpPr>
        <p:spPr>
          <a:xfrm rot="5400000">
            <a:off x="8459538" y="332425"/>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410"/>
        <p:cNvGrpSpPr/>
        <p:nvPr/>
      </p:nvGrpSpPr>
      <p:grpSpPr>
        <a:xfrm>
          <a:off x="0" y="0"/>
          <a:ext cx="0" cy="0"/>
          <a:chOff x="0" y="0"/>
          <a:chExt cx="0" cy="0"/>
        </a:xfrm>
      </p:grpSpPr>
    </p:spTree>
    <p:extLst>
      <p:ext uri="{BB962C8B-B14F-4D97-AF65-F5344CB8AC3E}">
        <p14:creationId xmlns:p14="http://schemas.microsoft.com/office/powerpoint/2010/main" val="196150372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411"/>
        <p:cNvGrpSpPr/>
        <p:nvPr/>
      </p:nvGrpSpPr>
      <p:grpSpPr>
        <a:xfrm>
          <a:off x="0" y="0"/>
          <a:ext cx="0" cy="0"/>
          <a:chOff x="0" y="0"/>
          <a:chExt cx="0" cy="0"/>
        </a:xfrm>
      </p:grpSpPr>
      <p:sp>
        <p:nvSpPr>
          <p:cNvPr id="412" name="Google Shape;412;p58"/>
          <p:cNvSpPr/>
          <p:nvPr/>
        </p:nvSpPr>
        <p:spPr>
          <a:xfrm rot="5400000">
            <a:off x="-332550" y="445905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8"/>
          <p:cNvSpPr/>
          <p:nvPr/>
        </p:nvSpPr>
        <p:spPr>
          <a:xfrm>
            <a:off x="8136300" y="442217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281360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Background 2">
  <p:cSld name="Background 2">
    <p:spTree>
      <p:nvGrpSpPr>
        <p:cNvPr id="1" name="Shape 414"/>
        <p:cNvGrpSpPr/>
        <p:nvPr/>
      </p:nvGrpSpPr>
      <p:grpSpPr>
        <a:xfrm>
          <a:off x="0" y="0"/>
          <a:ext cx="0" cy="0"/>
          <a:chOff x="0" y="0"/>
          <a:chExt cx="0" cy="0"/>
        </a:xfrm>
      </p:grpSpPr>
      <p:sp>
        <p:nvSpPr>
          <p:cNvPr id="415" name="Google Shape;415;p59"/>
          <p:cNvSpPr/>
          <p:nvPr/>
        </p:nvSpPr>
        <p:spPr>
          <a:xfrm rot="10800000">
            <a:off x="-12" y="4791475"/>
            <a:ext cx="31836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9"/>
          <p:cNvSpPr/>
          <p:nvPr/>
        </p:nvSpPr>
        <p:spPr>
          <a:xfrm rot="5400000">
            <a:off x="8276850" y="143125"/>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774647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417"/>
        <p:cNvGrpSpPr/>
        <p:nvPr/>
      </p:nvGrpSpPr>
      <p:grpSpPr>
        <a:xfrm>
          <a:off x="0" y="0"/>
          <a:ext cx="0" cy="0"/>
          <a:chOff x="0" y="0"/>
          <a:chExt cx="0" cy="0"/>
        </a:xfrm>
      </p:grpSpPr>
      <p:sp>
        <p:nvSpPr>
          <p:cNvPr id="418" name="Google Shape;418;p60"/>
          <p:cNvSpPr/>
          <p:nvPr/>
        </p:nvSpPr>
        <p:spPr>
          <a:xfrm rot="10800000">
            <a:off x="7088700" y="-125"/>
            <a:ext cx="20553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0"/>
          <p:cNvSpPr/>
          <p:nvPr/>
        </p:nvSpPr>
        <p:spPr>
          <a:xfrm rot="5400000">
            <a:off x="7942350" y="3941850"/>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40135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Background 4">
  <p:cSld name="Background 4">
    <p:spTree>
      <p:nvGrpSpPr>
        <p:cNvPr id="1" name="Shape 420"/>
        <p:cNvGrpSpPr/>
        <p:nvPr/>
      </p:nvGrpSpPr>
      <p:grpSpPr>
        <a:xfrm>
          <a:off x="0" y="0"/>
          <a:ext cx="0" cy="0"/>
          <a:chOff x="0" y="0"/>
          <a:chExt cx="0" cy="0"/>
        </a:xfrm>
      </p:grpSpPr>
      <p:sp>
        <p:nvSpPr>
          <p:cNvPr id="421" name="Google Shape;421;p61"/>
          <p:cNvSpPr/>
          <p:nvPr/>
        </p:nvSpPr>
        <p:spPr>
          <a:xfrm rot="10800000">
            <a:off x="0" y="4422181"/>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1"/>
          <p:cNvSpPr/>
          <p:nvPr/>
        </p:nvSpPr>
        <p:spPr>
          <a:xfrm>
            <a:off x="7092600" y="0"/>
            <a:ext cx="20514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6832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CUSTOM_7">
    <p:spTree>
      <p:nvGrpSpPr>
        <p:cNvPr id="1" name="Shape 284"/>
        <p:cNvGrpSpPr/>
        <p:nvPr/>
      </p:nvGrpSpPr>
      <p:grpSpPr>
        <a:xfrm>
          <a:off x="0" y="0"/>
          <a:ext cx="0" cy="0"/>
          <a:chOff x="0" y="0"/>
          <a:chExt cx="0" cy="0"/>
        </a:xfrm>
      </p:grpSpPr>
      <p:sp>
        <p:nvSpPr>
          <p:cNvPr id="285" name="Google Shape;285;p41"/>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86" name="Google Shape;286;p41"/>
          <p:cNvSpPr/>
          <p:nvPr/>
        </p:nvSpPr>
        <p:spPr>
          <a:xfrm rot="5400000">
            <a:off x="7753050" y="667050"/>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1"/>
          <p:cNvSpPr/>
          <p:nvPr/>
        </p:nvSpPr>
        <p:spPr>
          <a:xfrm rot="10800000">
            <a:off x="-12" y="4791600"/>
            <a:ext cx="1017000" cy="3519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10">
    <p:spTree>
      <p:nvGrpSpPr>
        <p:cNvPr id="1" name="Shape 385"/>
        <p:cNvGrpSpPr/>
        <p:nvPr/>
      </p:nvGrpSpPr>
      <p:grpSpPr>
        <a:xfrm>
          <a:off x="0" y="0"/>
          <a:ext cx="0" cy="0"/>
          <a:chOff x="0" y="0"/>
          <a:chExt cx="0" cy="0"/>
        </a:xfrm>
      </p:grpSpPr>
      <p:sp>
        <p:nvSpPr>
          <p:cNvPr id="386" name="Google Shape;386;p53"/>
          <p:cNvSpPr/>
          <p:nvPr/>
        </p:nvSpPr>
        <p:spPr>
          <a:xfrm rot="5400000">
            <a:off x="4664400" y="73050"/>
            <a:ext cx="4012800" cy="49464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3"/>
          <p:cNvSpPr/>
          <p:nvPr/>
        </p:nvSpPr>
        <p:spPr>
          <a:xfrm rot="10800000">
            <a:off x="0" y="4053850"/>
            <a:ext cx="6390300" cy="7068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3"/>
          <p:cNvSpPr txBox="1">
            <a:spLocks noGrp="1"/>
          </p:cNvSpPr>
          <p:nvPr>
            <p:ph type="title"/>
          </p:nvPr>
        </p:nvSpPr>
        <p:spPr>
          <a:xfrm>
            <a:off x="4848825" y="706800"/>
            <a:ext cx="3225000" cy="754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500"/>
              <a:buNone/>
              <a:defRPr sz="6000">
                <a:solidFill>
                  <a:schemeClr val="lt1"/>
                </a:solidFill>
              </a:defRPr>
            </a:lvl1pPr>
            <a:lvl2pPr lvl="1" algn="ctr" rtl="0">
              <a:spcBef>
                <a:spcPts val="0"/>
              </a:spcBef>
              <a:spcAft>
                <a:spcPts val="0"/>
              </a:spcAft>
              <a:buClr>
                <a:schemeClr val="accent3"/>
              </a:buClr>
              <a:buSzPts val="3500"/>
              <a:buNone/>
              <a:defRPr sz="3500">
                <a:solidFill>
                  <a:schemeClr val="accent3"/>
                </a:solidFill>
              </a:defRPr>
            </a:lvl2pPr>
            <a:lvl3pPr lvl="2" algn="ctr" rtl="0">
              <a:spcBef>
                <a:spcPts val="0"/>
              </a:spcBef>
              <a:spcAft>
                <a:spcPts val="0"/>
              </a:spcAft>
              <a:buClr>
                <a:schemeClr val="accent3"/>
              </a:buClr>
              <a:buSzPts val="3500"/>
              <a:buNone/>
              <a:defRPr sz="3500">
                <a:solidFill>
                  <a:schemeClr val="accent3"/>
                </a:solidFill>
              </a:defRPr>
            </a:lvl3pPr>
            <a:lvl4pPr lvl="3" algn="ctr" rtl="0">
              <a:spcBef>
                <a:spcPts val="0"/>
              </a:spcBef>
              <a:spcAft>
                <a:spcPts val="0"/>
              </a:spcAft>
              <a:buClr>
                <a:schemeClr val="accent3"/>
              </a:buClr>
              <a:buSzPts val="3500"/>
              <a:buNone/>
              <a:defRPr sz="3500">
                <a:solidFill>
                  <a:schemeClr val="accent3"/>
                </a:solidFill>
              </a:defRPr>
            </a:lvl4pPr>
            <a:lvl5pPr lvl="4" algn="ctr" rtl="0">
              <a:spcBef>
                <a:spcPts val="0"/>
              </a:spcBef>
              <a:spcAft>
                <a:spcPts val="0"/>
              </a:spcAft>
              <a:buClr>
                <a:schemeClr val="accent3"/>
              </a:buClr>
              <a:buSzPts val="3500"/>
              <a:buNone/>
              <a:defRPr sz="3500">
                <a:solidFill>
                  <a:schemeClr val="accent3"/>
                </a:solidFill>
              </a:defRPr>
            </a:lvl5pPr>
            <a:lvl6pPr lvl="5" algn="ctr" rtl="0">
              <a:spcBef>
                <a:spcPts val="0"/>
              </a:spcBef>
              <a:spcAft>
                <a:spcPts val="0"/>
              </a:spcAft>
              <a:buClr>
                <a:schemeClr val="accent3"/>
              </a:buClr>
              <a:buSzPts val="3500"/>
              <a:buNone/>
              <a:defRPr sz="3500">
                <a:solidFill>
                  <a:schemeClr val="accent3"/>
                </a:solidFill>
              </a:defRPr>
            </a:lvl6pPr>
            <a:lvl7pPr lvl="6" algn="ctr" rtl="0">
              <a:spcBef>
                <a:spcPts val="0"/>
              </a:spcBef>
              <a:spcAft>
                <a:spcPts val="0"/>
              </a:spcAft>
              <a:buClr>
                <a:schemeClr val="accent3"/>
              </a:buClr>
              <a:buSzPts val="3500"/>
              <a:buNone/>
              <a:defRPr sz="3500">
                <a:solidFill>
                  <a:schemeClr val="accent3"/>
                </a:solidFill>
              </a:defRPr>
            </a:lvl7pPr>
            <a:lvl8pPr lvl="7" algn="ctr" rtl="0">
              <a:spcBef>
                <a:spcPts val="0"/>
              </a:spcBef>
              <a:spcAft>
                <a:spcPts val="0"/>
              </a:spcAft>
              <a:buClr>
                <a:schemeClr val="accent3"/>
              </a:buClr>
              <a:buSzPts val="3500"/>
              <a:buNone/>
              <a:defRPr sz="3500">
                <a:solidFill>
                  <a:schemeClr val="accent3"/>
                </a:solidFill>
              </a:defRPr>
            </a:lvl8pPr>
            <a:lvl9pPr lvl="8" algn="ctr" rtl="0">
              <a:spcBef>
                <a:spcPts val="0"/>
              </a:spcBef>
              <a:spcAft>
                <a:spcPts val="0"/>
              </a:spcAft>
              <a:buClr>
                <a:schemeClr val="accent3"/>
              </a:buClr>
              <a:buSzPts val="3500"/>
              <a:buNone/>
              <a:defRPr sz="3500">
                <a:solidFill>
                  <a:schemeClr val="accent3"/>
                </a:solidFill>
              </a:defRPr>
            </a:lvl9pPr>
          </a:lstStyle>
          <a:p>
            <a:endParaRPr/>
          </a:p>
        </p:txBody>
      </p:sp>
      <p:sp>
        <p:nvSpPr>
          <p:cNvPr id="389" name="Google Shape;389;p53"/>
          <p:cNvSpPr txBox="1"/>
          <p:nvPr/>
        </p:nvSpPr>
        <p:spPr>
          <a:xfrm>
            <a:off x="4849000" y="2836800"/>
            <a:ext cx="3857700" cy="667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100">
                <a:solidFill>
                  <a:schemeClr val="lt1"/>
                </a:solidFill>
                <a:latin typeface="Montserrat"/>
                <a:ea typeface="Montserrat"/>
                <a:cs typeface="Montserrat"/>
                <a:sym typeface="Montserrat"/>
              </a:rPr>
              <a:t>CREDITS: This presentation template was created by </a:t>
            </a:r>
            <a:r>
              <a:rPr lang="en" sz="1100" b="1">
                <a:solidFill>
                  <a:schemeClr val="lt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lt1"/>
                </a:solidFill>
                <a:latin typeface="Montserrat"/>
                <a:ea typeface="Montserrat"/>
                <a:cs typeface="Montserrat"/>
                <a:sym typeface="Montserrat"/>
              </a:rPr>
              <a:t>, including icons by </a:t>
            </a:r>
            <a:r>
              <a:rPr lang="en" sz="1100" b="1">
                <a:solidFill>
                  <a:schemeClr val="lt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lt1"/>
                </a:solidFill>
                <a:latin typeface="Montserrat"/>
                <a:ea typeface="Montserrat"/>
                <a:cs typeface="Montserrat"/>
                <a:sym typeface="Montserrat"/>
              </a:rPr>
              <a:t>, and infographics &amp; images by </a:t>
            </a:r>
            <a:r>
              <a:rPr lang="en" sz="1100" b="1">
                <a:solidFill>
                  <a:schemeClr val="lt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100">
                <a:solidFill>
                  <a:schemeClr val="lt1"/>
                </a:solidFill>
                <a:latin typeface="Montserrat"/>
                <a:ea typeface="Montserrat"/>
                <a:cs typeface="Montserrat"/>
                <a:sym typeface="Montserrat"/>
              </a:rPr>
              <a:t> </a:t>
            </a:r>
            <a:endParaRPr sz="1100">
              <a:solidFill>
                <a:schemeClr val="lt1"/>
              </a:solidFill>
              <a:latin typeface="Montserrat"/>
              <a:ea typeface="Montserrat"/>
              <a:cs typeface="Montserrat"/>
              <a:sym typeface="Montserrat"/>
            </a:endParaRPr>
          </a:p>
        </p:txBody>
      </p:sp>
      <p:sp>
        <p:nvSpPr>
          <p:cNvPr id="390" name="Google Shape;390;p53"/>
          <p:cNvSpPr txBox="1">
            <a:spLocks noGrp="1"/>
          </p:cNvSpPr>
          <p:nvPr>
            <p:ph type="title" idx="2"/>
          </p:nvPr>
        </p:nvSpPr>
        <p:spPr>
          <a:xfrm>
            <a:off x="4848825" y="3557675"/>
            <a:ext cx="35712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Font typeface="Montserrat"/>
              <a:buNone/>
              <a:defRPr sz="1100">
                <a:solidFill>
                  <a:schemeClr val="lt1"/>
                </a:solidFill>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91" name="Google Shape;391;p53"/>
          <p:cNvSpPr txBox="1">
            <a:spLocks noGrp="1"/>
          </p:cNvSpPr>
          <p:nvPr>
            <p:ph type="title" idx="3"/>
          </p:nvPr>
        </p:nvSpPr>
        <p:spPr>
          <a:xfrm>
            <a:off x="4849000" y="1653475"/>
            <a:ext cx="3225000" cy="58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Montserrat"/>
              <a:buNone/>
              <a:defRPr sz="1400" b="0">
                <a:latin typeface="Montserrat"/>
                <a:ea typeface="Montserrat"/>
                <a:cs typeface="Montserrat"/>
                <a:sym typeface="Montserrat"/>
              </a:defRPr>
            </a:lvl1pPr>
            <a:lvl2pPr lvl="1" rtl="0">
              <a:spcBef>
                <a:spcPts val="0"/>
              </a:spcBef>
              <a:spcAft>
                <a:spcPts val="0"/>
              </a:spcAft>
              <a:buSzPts val="1400"/>
              <a:buFont typeface="Montserrat"/>
              <a:buNone/>
              <a:defRPr sz="1400">
                <a:latin typeface="Montserrat"/>
                <a:ea typeface="Montserrat"/>
                <a:cs typeface="Montserrat"/>
                <a:sym typeface="Montserrat"/>
              </a:defRPr>
            </a:lvl2pPr>
            <a:lvl3pPr lvl="2" rtl="0">
              <a:spcBef>
                <a:spcPts val="0"/>
              </a:spcBef>
              <a:spcAft>
                <a:spcPts val="0"/>
              </a:spcAft>
              <a:buSzPts val="1400"/>
              <a:buFont typeface="Montserrat"/>
              <a:buNone/>
              <a:defRPr sz="1400">
                <a:latin typeface="Montserrat"/>
                <a:ea typeface="Montserrat"/>
                <a:cs typeface="Montserrat"/>
                <a:sym typeface="Montserrat"/>
              </a:defRPr>
            </a:lvl3pPr>
            <a:lvl4pPr lvl="3" rtl="0">
              <a:spcBef>
                <a:spcPts val="0"/>
              </a:spcBef>
              <a:spcAft>
                <a:spcPts val="0"/>
              </a:spcAft>
              <a:buSzPts val="1400"/>
              <a:buFont typeface="Montserrat"/>
              <a:buNone/>
              <a:defRPr sz="1400">
                <a:latin typeface="Montserrat"/>
                <a:ea typeface="Montserrat"/>
                <a:cs typeface="Montserrat"/>
                <a:sym typeface="Montserrat"/>
              </a:defRPr>
            </a:lvl4pPr>
            <a:lvl5pPr lvl="4" rtl="0">
              <a:spcBef>
                <a:spcPts val="0"/>
              </a:spcBef>
              <a:spcAft>
                <a:spcPts val="0"/>
              </a:spcAft>
              <a:buSzPts val="1400"/>
              <a:buFont typeface="Montserrat"/>
              <a:buNone/>
              <a:defRPr sz="1400">
                <a:latin typeface="Montserrat"/>
                <a:ea typeface="Montserrat"/>
                <a:cs typeface="Montserrat"/>
                <a:sym typeface="Montserrat"/>
              </a:defRPr>
            </a:lvl5pPr>
            <a:lvl6pPr lvl="5" rtl="0">
              <a:spcBef>
                <a:spcPts val="0"/>
              </a:spcBef>
              <a:spcAft>
                <a:spcPts val="0"/>
              </a:spcAft>
              <a:buSzPts val="1400"/>
              <a:buFont typeface="Montserrat"/>
              <a:buNone/>
              <a:defRPr sz="1400">
                <a:latin typeface="Montserrat"/>
                <a:ea typeface="Montserrat"/>
                <a:cs typeface="Montserrat"/>
                <a:sym typeface="Montserrat"/>
              </a:defRPr>
            </a:lvl6pPr>
            <a:lvl7pPr lvl="6" rtl="0">
              <a:spcBef>
                <a:spcPts val="0"/>
              </a:spcBef>
              <a:spcAft>
                <a:spcPts val="0"/>
              </a:spcAft>
              <a:buSzPts val="1400"/>
              <a:buFont typeface="Montserrat"/>
              <a:buNone/>
              <a:defRPr sz="1400">
                <a:latin typeface="Montserrat"/>
                <a:ea typeface="Montserrat"/>
                <a:cs typeface="Montserrat"/>
                <a:sym typeface="Montserrat"/>
              </a:defRPr>
            </a:lvl7pPr>
            <a:lvl8pPr lvl="7" rtl="0">
              <a:spcBef>
                <a:spcPts val="0"/>
              </a:spcBef>
              <a:spcAft>
                <a:spcPts val="0"/>
              </a:spcAft>
              <a:buSzPts val="1400"/>
              <a:buFont typeface="Montserrat"/>
              <a:buNone/>
              <a:defRPr sz="1400">
                <a:latin typeface="Montserrat"/>
                <a:ea typeface="Montserrat"/>
                <a:cs typeface="Montserrat"/>
                <a:sym typeface="Montserrat"/>
              </a:defRPr>
            </a:lvl8pPr>
            <a:lvl9pPr lvl="8" rtl="0">
              <a:spcBef>
                <a:spcPts val="0"/>
              </a:spcBef>
              <a:spcAft>
                <a:spcPts val="0"/>
              </a:spcAft>
              <a:buSzPts val="1400"/>
              <a:buFont typeface="Montserrat"/>
              <a:buNone/>
              <a:defRPr sz="1400">
                <a:latin typeface="Montserrat"/>
                <a:ea typeface="Montserrat"/>
                <a:cs typeface="Montserrat"/>
                <a:sym typeface="Montserrat"/>
              </a:defRPr>
            </a:lvl9pPr>
          </a:lstStyle>
          <a:p>
            <a:endParaRPr/>
          </a:p>
        </p:txBody>
      </p:sp>
      <p:sp>
        <p:nvSpPr>
          <p:cNvPr id="392" name="Google Shape;392;p53"/>
          <p:cNvSpPr/>
          <p:nvPr/>
        </p:nvSpPr>
        <p:spPr>
          <a:xfrm rot="10800000">
            <a:off x="7092600" y="367050"/>
            <a:ext cx="20514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9" Type="http://schemas.openxmlformats.org/officeDocument/2006/relationships/slideLayout" Target="../slideLayouts/slideLayout53.xml"/><Relationship Id="rId21" Type="http://schemas.openxmlformats.org/officeDocument/2006/relationships/slideLayout" Target="../slideLayouts/slideLayout35.xml"/><Relationship Id="rId34" Type="http://schemas.openxmlformats.org/officeDocument/2006/relationships/slideLayout" Target="../slideLayouts/slideLayout48.xml"/><Relationship Id="rId42" Type="http://schemas.openxmlformats.org/officeDocument/2006/relationships/slideLayout" Target="../slideLayouts/slideLayout56.xml"/><Relationship Id="rId47" Type="http://schemas.openxmlformats.org/officeDocument/2006/relationships/slideLayout" Target="../slideLayouts/slideLayout61.xml"/><Relationship Id="rId50" Type="http://schemas.openxmlformats.org/officeDocument/2006/relationships/slideLayout" Target="../slideLayouts/slideLayout64.xml"/><Relationship Id="rId55" Type="http://schemas.openxmlformats.org/officeDocument/2006/relationships/slideLayout" Target="../slideLayouts/slideLayout69.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9" Type="http://schemas.openxmlformats.org/officeDocument/2006/relationships/slideLayout" Target="../slideLayouts/slideLayout43.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slideLayout" Target="../slideLayouts/slideLayout51.xml"/><Relationship Id="rId40" Type="http://schemas.openxmlformats.org/officeDocument/2006/relationships/slideLayout" Target="../slideLayouts/slideLayout54.xml"/><Relationship Id="rId45" Type="http://schemas.openxmlformats.org/officeDocument/2006/relationships/slideLayout" Target="../slideLayouts/slideLayout59.xml"/><Relationship Id="rId53" Type="http://schemas.openxmlformats.org/officeDocument/2006/relationships/slideLayout" Target="../slideLayouts/slideLayout67.xml"/><Relationship Id="rId58" Type="http://schemas.openxmlformats.org/officeDocument/2006/relationships/slideLayout" Target="../slideLayouts/slideLayout72.xml"/><Relationship Id="rId5" Type="http://schemas.openxmlformats.org/officeDocument/2006/relationships/slideLayout" Target="../slideLayouts/slideLayout19.xml"/><Relationship Id="rId61" Type="http://schemas.openxmlformats.org/officeDocument/2006/relationships/theme" Target="../theme/theme2.xml"/><Relationship Id="rId19" Type="http://schemas.openxmlformats.org/officeDocument/2006/relationships/slideLayout" Target="../slideLayouts/slideLayout3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43" Type="http://schemas.openxmlformats.org/officeDocument/2006/relationships/slideLayout" Target="../slideLayouts/slideLayout57.xml"/><Relationship Id="rId48" Type="http://schemas.openxmlformats.org/officeDocument/2006/relationships/slideLayout" Target="../slideLayouts/slideLayout62.xml"/><Relationship Id="rId56" Type="http://schemas.openxmlformats.org/officeDocument/2006/relationships/slideLayout" Target="../slideLayouts/slideLayout70.xml"/><Relationship Id="rId8" Type="http://schemas.openxmlformats.org/officeDocument/2006/relationships/slideLayout" Target="../slideLayouts/slideLayout22.xml"/><Relationship Id="rId51" Type="http://schemas.openxmlformats.org/officeDocument/2006/relationships/slideLayout" Target="../slideLayouts/slideLayout65.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38" Type="http://schemas.openxmlformats.org/officeDocument/2006/relationships/slideLayout" Target="../slideLayouts/slideLayout52.xml"/><Relationship Id="rId46" Type="http://schemas.openxmlformats.org/officeDocument/2006/relationships/slideLayout" Target="../slideLayouts/slideLayout60.xml"/><Relationship Id="rId59" Type="http://schemas.openxmlformats.org/officeDocument/2006/relationships/slideLayout" Target="../slideLayouts/slideLayout73.xml"/><Relationship Id="rId20" Type="http://schemas.openxmlformats.org/officeDocument/2006/relationships/slideLayout" Target="../slideLayouts/slideLayout34.xml"/><Relationship Id="rId41" Type="http://schemas.openxmlformats.org/officeDocument/2006/relationships/slideLayout" Target="../slideLayouts/slideLayout55.xml"/><Relationship Id="rId54" Type="http://schemas.openxmlformats.org/officeDocument/2006/relationships/slideLayout" Target="../slideLayouts/slideLayout68.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slideLayout" Target="../slideLayouts/slideLayout50.xml"/><Relationship Id="rId49" Type="http://schemas.openxmlformats.org/officeDocument/2006/relationships/slideLayout" Target="../slideLayouts/slideLayout63.xml"/><Relationship Id="rId57" Type="http://schemas.openxmlformats.org/officeDocument/2006/relationships/slideLayout" Target="../slideLayouts/slideLayout71.xml"/><Relationship Id="rId10" Type="http://schemas.openxmlformats.org/officeDocument/2006/relationships/slideLayout" Target="../slideLayouts/slideLayout24.xml"/><Relationship Id="rId31" Type="http://schemas.openxmlformats.org/officeDocument/2006/relationships/slideLayout" Target="../slideLayouts/slideLayout45.xml"/><Relationship Id="rId44" Type="http://schemas.openxmlformats.org/officeDocument/2006/relationships/slideLayout" Target="../slideLayouts/slideLayout58.xml"/><Relationship Id="rId52" Type="http://schemas.openxmlformats.org/officeDocument/2006/relationships/slideLayout" Target="../slideLayouts/slideLayout66.xml"/><Relationship Id="rId60" Type="http://schemas.openxmlformats.org/officeDocument/2006/relationships/slideLayout" Target="../slideLayouts/slideLayout7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layfair Display"/>
              <a:buNone/>
              <a:defRPr sz="28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ontserrat"/>
              <a:buChar char="●"/>
              <a:defRPr sz="1800">
                <a:solidFill>
                  <a:schemeClr val="dk1"/>
                </a:solidFill>
                <a:latin typeface="Montserrat"/>
                <a:ea typeface="Montserrat"/>
                <a:cs typeface="Montserrat"/>
                <a:sym typeface="Montserrat"/>
              </a:defRPr>
            </a:lvl1pPr>
            <a:lvl2pPr marL="914400" lvl="1"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15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8" r:id="rId3"/>
    <p:sldLayoutId id="2147483660" r:id="rId4"/>
    <p:sldLayoutId id="2147483661" r:id="rId5"/>
    <p:sldLayoutId id="2147483663" r:id="rId6"/>
    <p:sldLayoutId id="2147483686" r:id="rId7"/>
    <p:sldLayoutId id="2147483687" r:id="rId8"/>
    <p:sldLayoutId id="2147483699" r:id="rId9"/>
    <p:sldLayoutId id="2147483703" r:id="rId10"/>
    <p:sldLayoutId id="2147483704" r:id="rId11"/>
    <p:sldLayoutId id="2147483705" r:id="rId12"/>
    <p:sldLayoutId id="2147483706" r:id="rId13"/>
    <p:sldLayoutId id="214748370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layfair Display"/>
              <a:buNone/>
              <a:defRPr sz="28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ontserrat"/>
              <a:buChar char="●"/>
              <a:defRPr sz="1800">
                <a:solidFill>
                  <a:schemeClr val="dk1"/>
                </a:solidFill>
                <a:latin typeface="Montserrat"/>
                <a:ea typeface="Montserrat"/>
                <a:cs typeface="Montserrat"/>
                <a:sym typeface="Montserrat"/>
              </a:defRPr>
            </a:lvl1pPr>
            <a:lvl2pPr marL="914400" lvl="1"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15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312935805"/>
      </p:ext>
    </p:extLst>
  </p:cSld>
  <p:clrMap bg1="lt1" tx1="dk1" bg2="dk2" tx2="lt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 id="2147483730" r:id="rId18"/>
    <p:sldLayoutId id="2147483731" r:id="rId19"/>
    <p:sldLayoutId id="2147483732" r:id="rId20"/>
    <p:sldLayoutId id="2147483733" r:id="rId21"/>
    <p:sldLayoutId id="2147483734" r:id="rId22"/>
    <p:sldLayoutId id="2147483735" r:id="rId23"/>
    <p:sldLayoutId id="2147483736" r:id="rId24"/>
    <p:sldLayoutId id="2147483737" r:id="rId25"/>
    <p:sldLayoutId id="2147483738" r:id="rId26"/>
    <p:sldLayoutId id="2147483739" r:id="rId27"/>
    <p:sldLayoutId id="2147483740" r:id="rId28"/>
    <p:sldLayoutId id="2147483741" r:id="rId29"/>
    <p:sldLayoutId id="2147483742" r:id="rId30"/>
    <p:sldLayoutId id="2147483743" r:id="rId31"/>
    <p:sldLayoutId id="2147483744" r:id="rId32"/>
    <p:sldLayoutId id="2147483745" r:id="rId33"/>
    <p:sldLayoutId id="2147483746" r:id="rId34"/>
    <p:sldLayoutId id="2147483747" r:id="rId35"/>
    <p:sldLayoutId id="2147483748" r:id="rId36"/>
    <p:sldLayoutId id="2147483749" r:id="rId37"/>
    <p:sldLayoutId id="2147483750" r:id="rId38"/>
    <p:sldLayoutId id="2147483751" r:id="rId39"/>
    <p:sldLayoutId id="2147483752" r:id="rId40"/>
    <p:sldLayoutId id="2147483753" r:id="rId41"/>
    <p:sldLayoutId id="2147483754" r:id="rId42"/>
    <p:sldLayoutId id="2147483755" r:id="rId43"/>
    <p:sldLayoutId id="2147483756" r:id="rId44"/>
    <p:sldLayoutId id="2147483757" r:id="rId45"/>
    <p:sldLayoutId id="2147483758" r:id="rId46"/>
    <p:sldLayoutId id="2147483759" r:id="rId47"/>
    <p:sldLayoutId id="2147483760" r:id="rId48"/>
    <p:sldLayoutId id="2147483761" r:id="rId49"/>
    <p:sldLayoutId id="2147483762" r:id="rId50"/>
    <p:sldLayoutId id="2147483763" r:id="rId51"/>
    <p:sldLayoutId id="2147483764" r:id="rId52"/>
    <p:sldLayoutId id="2147483765" r:id="rId53"/>
    <p:sldLayoutId id="2147483766" r:id="rId54"/>
    <p:sldLayoutId id="2147483767" r:id="rId55"/>
    <p:sldLayoutId id="2147483768" r:id="rId56"/>
    <p:sldLayoutId id="2147483769" r:id="rId57"/>
    <p:sldLayoutId id="2147483770" r:id="rId58"/>
    <p:sldLayoutId id="2147483771" r:id="rId59"/>
    <p:sldLayoutId id="2147483772" r:id="rId6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6.png"/><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6.png"/><Relationship Id="rId5" Type="http://schemas.openxmlformats.org/officeDocument/2006/relationships/image" Target="../media/image12.jpg"/><Relationship Id="rId4"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6.png"/><Relationship Id="rId4"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10.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6"/>
        <p:cNvGrpSpPr/>
        <p:nvPr/>
      </p:nvGrpSpPr>
      <p:grpSpPr>
        <a:xfrm>
          <a:off x="0" y="0"/>
          <a:ext cx="0" cy="0"/>
          <a:chOff x="0" y="0"/>
          <a:chExt cx="0" cy="0"/>
        </a:xfrm>
      </p:grpSpPr>
      <p:sp>
        <p:nvSpPr>
          <p:cNvPr id="437" name="Google Shape;437;p67"/>
          <p:cNvSpPr txBox="1">
            <a:spLocks noGrp="1"/>
          </p:cNvSpPr>
          <p:nvPr>
            <p:ph type="ctrTitle"/>
          </p:nvPr>
        </p:nvSpPr>
        <p:spPr>
          <a:xfrm>
            <a:off x="453483" y="1516975"/>
            <a:ext cx="8237034" cy="1440300"/>
          </a:xfrm>
          <a:prstGeom prst="rect">
            <a:avLst/>
          </a:prstGeom>
        </p:spPr>
        <p:txBody>
          <a:bodyPr spcFirstLastPara="1" wrap="square" lIns="91425" tIns="91425" rIns="91425" bIns="91425" anchor="b" anchorCtr="0">
            <a:noAutofit/>
          </a:bodyPr>
          <a:lstStyle/>
          <a:p>
            <a:pPr lvl="0"/>
            <a:r>
              <a:rPr lang="en-US" dirty="0" err="1">
                <a:effectLst>
                  <a:outerShdw blurRad="38100" dist="38100" dir="2700000" algn="tl">
                    <a:srgbClr val="000000">
                      <a:alpha val="43137"/>
                    </a:srgbClr>
                  </a:outerShdw>
                </a:effectLst>
              </a:rPr>
              <a:t>KrishiMitra</a:t>
            </a:r>
            <a:r>
              <a:rPr lang="en-US" dirty="0">
                <a:effectLst>
                  <a:outerShdw blurRad="38100" dist="38100" dir="2700000" algn="tl">
                    <a:srgbClr val="000000">
                      <a:alpha val="43137"/>
                    </a:srgbClr>
                  </a:outerShdw>
                </a:effectLst>
              </a:rPr>
              <a:t>: Your Agricultural Support Partner</a:t>
            </a:r>
            <a:endParaRPr dirty="0">
              <a:effectLst>
                <a:outerShdw blurRad="38100" dist="38100" dir="2700000" algn="tl">
                  <a:srgbClr val="000000">
                    <a:alpha val="43137"/>
                  </a:srgbClr>
                </a:outerShdw>
              </a:effectLst>
            </a:endParaRPr>
          </a:p>
        </p:txBody>
      </p:sp>
      <p:sp>
        <p:nvSpPr>
          <p:cNvPr id="438" name="Google Shape;438;p67"/>
          <p:cNvSpPr txBox="1">
            <a:spLocks noGrp="1"/>
          </p:cNvSpPr>
          <p:nvPr>
            <p:ph type="subTitle" idx="1"/>
          </p:nvPr>
        </p:nvSpPr>
        <p:spPr>
          <a:xfrm>
            <a:off x="1390650" y="2957225"/>
            <a:ext cx="6362700" cy="792600"/>
          </a:xfrm>
          <a:prstGeom prst="rect">
            <a:avLst/>
          </a:prstGeom>
        </p:spPr>
        <p:txBody>
          <a:bodyPr spcFirstLastPara="1" wrap="square" lIns="91425" tIns="91425" rIns="91425" bIns="91425" anchor="t" anchorCtr="0">
            <a:noAutofit/>
          </a:bodyPr>
          <a:lstStyle/>
          <a:p>
            <a:pPr marL="0" lvl="0" indent="0"/>
            <a:r>
              <a:rPr lang="en-US" dirty="0"/>
              <a:t>Optimizing Crop Selection through AI and Web Tools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37"/>
                                        </p:tgtEl>
                                        <p:attrNameLst>
                                          <p:attrName>style.visibility</p:attrName>
                                        </p:attrNameLst>
                                      </p:cBhvr>
                                      <p:to>
                                        <p:strVal val="visible"/>
                                      </p:to>
                                    </p:set>
                                    <p:animEffect transition="in" filter="fade">
                                      <p:cBhvr>
                                        <p:cTn id="7" dur="2000"/>
                                        <p:tgtEl>
                                          <p:spTgt spid="437"/>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438"/>
                                        </p:tgtEl>
                                        <p:attrNameLst>
                                          <p:attrName>style.visibility</p:attrName>
                                        </p:attrNameLst>
                                      </p:cBhvr>
                                      <p:to>
                                        <p:strVal val="visible"/>
                                      </p:to>
                                    </p:set>
                                    <p:animEffect transition="in" filter="fade">
                                      <p:cBhvr>
                                        <p:cTn id="11" dur="1300"/>
                                        <p:tgtEl>
                                          <p:spTgt spid="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758"/>
        <p:cNvGrpSpPr/>
        <p:nvPr/>
      </p:nvGrpSpPr>
      <p:grpSpPr>
        <a:xfrm>
          <a:off x="0" y="0"/>
          <a:ext cx="0" cy="0"/>
          <a:chOff x="0" y="0"/>
          <a:chExt cx="0" cy="0"/>
        </a:xfrm>
      </p:grpSpPr>
      <p:sp>
        <p:nvSpPr>
          <p:cNvPr id="1759" name="Google Shape;1759;p110"/>
          <p:cNvSpPr/>
          <p:nvPr/>
        </p:nvSpPr>
        <p:spPr>
          <a:xfrm rot="5400000">
            <a:off x="3224100" y="-190500"/>
            <a:ext cx="2695800" cy="55245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10"/>
          <p:cNvSpPr txBox="1">
            <a:spLocks noGrp="1"/>
          </p:cNvSpPr>
          <p:nvPr>
            <p:ph type="title"/>
          </p:nvPr>
        </p:nvSpPr>
        <p:spPr>
          <a:xfrm>
            <a:off x="2631000" y="2571750"/>
            <a:ext cx="38820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The Chatbot</a:t>
            </a:r>
            <a:endParaRPr dirty="0">
              <a:solidFill>
                <a:schemeClr val="lt1"/>
              </a:solidFill>
            </a:endParaRPr>
          </a:p>
        </p:txBody>
      </p:sp>
      <p:sp>
        <p:nvSpPr>
          <p:cNvPr id="1762" name="Google Shape;1762;p110"/>
          <p:cNvSpPr txBox="1">
            <a:spLocks noGrp="1"/>
          </p:cNvSpPr>
          <p:nvPr>
            <p:ph type="title" idx="2"/>
          </p:nvPr>
        </p:nvSpPr>
        <p:spPr>
          <a:xfrm>
            <a:off x="3920700" y="1724550"/>
            <a:ext cx="1302600" cy="84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rPr>
              <a:t>03</a:t>
            </a:r>
            <a:endParaRPr dirty="0">
              <a:solidFill>
                <a:schemeClr val="lt2"/>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76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0" grpId="0"/>
      <p:bldP spid="176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5"/>
        <p:cNvGrpSpPr/>
        <p:nvPr/>
      </p:nvGrpSpPr>
      <p:grpSpPr>
        <a:xfrm>
          <a:off x="0" y="0"/>
          <a:ext cx="0" cy="0"/>
          <a:chOff x="0" y="0"/>
          <a:chExt cx="0" cy="0"/>
        </a:xfrm>
      </p:grpSpPr>
      <p:sp>
        <p:nvSpPr>
          <p:cNvPr id="10" name="Rectangle 9">
            <a:extLst>
              <a:ext uri="{FF2B5EF4-FFF2-40B4-BE49-F238E27FC236}">
                <a16:creationId xmlns:a16="http://schemas.microsoft.com/office/drawing/2014/main" id="{7B2B9E3F-90F7-EEE1-FC26-FBDC77B13600}"/>
              </a:ext>
            </a:extLst>
          </p:cNvPr>
          <p:cNvSpPr/>
          <p:nvPr/>
        </p:nvSpPr>
        <p:spPr>
          <a:xfrm>
            <a:off x="3878580" y="1082040"/>
            <a:ext cx="3474720" cy="1489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Screenshots code wale</a:t>
            </a:r>
          </a:p>
        </p:txBody>
      </p:sp>
      <p:pic>
        <p:nvPicPr>
          <p:cNvPr id="11" name="Recorded Sound">
            <a:hlinkClick r:id="" action="ppaction://media"/>
            <a:extLst>
              <a:ext uri="{FF2B5EF4-FFF2-40B4-BE49-F238E27FC236}">
                <a16:creationId xmlns:a16="http://schemas.microsoft.com/office/drawing/2014/main" id="{06F5EA24-3F54-BE10-1484-01C21E7160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70095"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368"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5">
          <a:extLst>
            <a:ext uri="{FF2B5EF4-FFF2-40B4-BE49-F238E27FC236}">
              <a16:creationId xmlns:a16="http://schemas.microsoft.com/office/drawing/2014/main" id="{69E9B076-6F87-C5EE-7C22-205B6E40AE42}"/>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89E9328B-C2F8-44D4-1280-0E5CA6B8F965}"/>
              </a:ext>
            </a:extLst>
          </p:cNvPr>
          <p:cNvSpPr/>
          <p:nvPr/>
        </p:nvSpPr>
        <p:spPr>
          <a:xfrm>
            <a:off x="3878580" y="1082040"/>
            <a:ext cx="3474720" cy="14897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Chatbot in website </a:t>
            </a:r>
            <a:r>
              <a:rPr lang="en-US" dirty="0" err="1"/>
              <a:t>wala</a:t>
            </a:r>
            <a:r>
              <a:rPr lang="en-US" dirty="0"/>
              <a:t> screenshot</a:t>
            </a:r>
          </a:p>
        </p:txBody>
      </p:sp>
      <p:pic>
        <p:nvPicPr>
          <p:cNvPr id="2" name="Recorded Sound">
            <a:hlinkClick r:id="" action="ppaction://media"/>
            <a:extLst>
              <a:ext uri="{FF2B5EF4-FFF2-40B4-BE49-F238E27FC236}">
                <a16:creationId xmlns:a16="http://schemas.microsoft.com/office/drawing/2014/main" id="{C1AAA403-FE5B-F02B-D350-7C0DD7E065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39543" y="4656137"/>
            <a:ext cx="487363" cy="487363"/>
          </a:xfrm>
          <a:prstGeom prst="rect">
            <a:avLst/>
          </a:prstGeom>
        </p:spPr>
      </p:pic>
    </p:spTree>
    <p:extLst>
      <p:ext uri="{BB962C8B-B14F-4D97-AF65-F5344CB8AC3E}">
        <p14:creationId xmlns:p14="http://schemas.microsoft.com/office/powerpoint/2010/main" val="3691083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9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741"/>
        <p:cNvGrpSpPr/>
        <p:nvPr/>
      </p:nvGrpSpPr>
      <p:grpSpPr>
        <a:xfrm>
          <a:off x="0" y="0"/>
          <a:ext cx="0" cy="0"/>
          <a:chOff x="0" y="0"/>
          <a:chExt cx="0" cy="0"/>
        </a:xfrm>
      </p:grpSpPr>
      <p:sp>
        <p:nvSpPr>
          <p:cNvPr id="742" name="Google Shape;742;p83"/>
          <p:cNvSpPr/>
          <p:nvPr/>
        </p:nvSpPr>
        <p:spPr>
          <a:xfrm>
            <a:off x="689400" y="0"/>
            <a:ext cx="4591200" cy="51435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 name="Title 2">
            <a:extLst>
              <a:ext uri="{FF2B5EF4-FFF2-40B4-BE49-F238E27FC236}">
                <a16:creationId xmlns:a16="http://schemas.microsoft.com/office/drawing/2014/main" id="{91E5C918-5A1F-A5B8-16AE-20DB175158D6}"/>
              </a:ext>
            </a:extLst>
          </p:cNvPr>
          <p:cNvSpPr>
            <a:spLocks noGrp="1"/>
          </p:cNvSpPr>
          <p:nvPr>
            <p:ph type="title"/>
          </p:nvPr>
        </p:nvSpPr>
        <p:spPr>
          <a:xfrm>
            <a:off x="866850" y="438328"/>
            <a:ext cx="4236300" cy="3630752"/>
          </a:xfrm>
        </p:spPr>
        <p:txBody>
          <a:bodyPr/>
          <a:lstStyle/>
          <a:p>
            <a:r>
              <a:rPr lang="en-US" sz="4400" dirty="0"/>
              <a:t>Why we think it’s a good solution</a:t>
            </a:r>
          </a:p>
        </p:txBody>
      </p:sp>
      <p:pic>
        <p:nvPicPr>
          <p:cNvPr id="14" name="Recorded Sound">
            <a:hlinkClick r:id="" action="ppaction://media"/>
            <a:extLst>
              <a:ext uri="{FF2B5EF4-FFF2-40B4-BE49-F238E27FC236}">
                <a16:creationId xmlns:a16="http://schemas.microsoft.com/office/drawing/2014/main" id="{DEBD3C94-0AD4-07F1-D948-248051A6EF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22618"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6558" fill="hold"/>
                                        <p:tgtEl>
                                          <p:spTgt spid="14"/>
                                        </p:tgtEl>
                                      </p:cBhvr>
                                    </p:cmd>
                                  </p:childTnLst>
                                </p:cTn>
                              </p:par>
                              <p:par>
                                <p:cTn id="7" presetID="16" presetClass="entr" presetSubtype="37"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barn(outVertical)">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14"/>
                </p:tgtEl>
              </p:cMediaNode>
            </p:audio>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sp>
        <p:nvSpPr>
          <p:cNvPr id="1437" name="Google Shape;1437;p99"/>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Roadmap</a:t>
            </a:r>
            <a:endParaRPr dirty="0"/>
          </a:p>
        </p:txBody>
      </p:sp>
      <p:cxnSp>
        <p:nvCxnSpPr>
          <p:cNvPr id="1438" name="Google Shape;1438;p99"/>
          <p:cNvCxnSpPr>
            <a:stCxn id="1439" idx="6"/>
            <a:endCxn id="1440" idx="2"/>
          </p:cNvCxnSpPr>
          <p:nvPr/>
        </p:nvCxnSpPr>
        <p:spPr>
          <a:xfrm>
            <a:off x="2240331" y="1848800"/>
            <a:ext cx="1044000" cy="972600"/>
          </a:xfrm>
          <a:prstGeom prst="bentConnector3">
            <a:avLst>
              <a:gd name="adj1" fmla="val 49993"/>
            </a:avLst>
          </a:prstGeom>
          <a:noFill/>
          <a:ln w="19050" cap="flat" cmpd="sng">
            <a:solidFill>
              <a:schemeClr val="accent4"/>
            </a:solidFill>
            <a:prstDash val="solid"/>
            <a:round/>
            <a:headEnd type="none" w="med" len="med"/>
            <a:tailEnd type="none" w="med" len="med"/>
          </a:ln>
        </p:spPr>
      </p:cxnSp>
      <p:sp>
        <p:nvSpPr>
          <p:cNvPr id="1439" name="Google Shape;1439;p99"/>
          <p:cNvSpPr/>
          <p:nvPr/>
        </p:nvSpPr>
        <p:spPr>
          <a:xfrm>
            <a:off x="1474431" y="1465850"/>
            <a:ext cx="765900" cy="76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99"/>
          <p:cNvSpPr txBox="1">
            <a:spLocks noGrp="1"/>
          </p:cNvSpPr>
          <p:nvPr>
            <p:ph type="title"/>
          </p:nvPr>
        </p:nvSpPr>
        <p:spPr>
          <a:xfrm>
            <a:off x="1165860" y="2231750"/>
            <a:ext cx="1383042" cy="1333750"/>
          </a:xfrm>
          <a:prstGeom prst="rect">
            <a:avLst/>
          </a:prstGeom>
        </p:spPr>
        <p:txBody>
          <a:bodyPr spcFirstLastPara="1" wrap="square" lIns="91425" tIns="91425" rIns="91425" bIns="91425" anchor="ctr" anchorCtr="0">
            <a:noAutofit/>
          </a:bodyPr>
          <a:lstStyle/>
          <a:p>
            <a:pPr lvl="0" algn="ctr"/>
            <a:r>
              <a:rPr lang="en-US" sz="1400" dirty="0">
                <a:solidFill>
                  <a:schemeClr val="accent5"/>
                </a:solidFill>
              </a:rPr>
              <a:t>Expanding database to include more crops and regions</a:t>
            </a:r>
            <a:endParaRPr sz="1400" dirty="0">
              <a:solidFill>
                <a:schemeClr val="accent5"/>
              </a:solidFill>
            </a:endParaRPr>
          </a:p>
        </p:txBody>
      </p:sp>
      <p:sp>
        <p:nvSpPr>
          <p:cNvPr id="1440" name="Google Shape;1440;p99"/>
          <p:cNvSpPr/>
          <p:nvPr/>
        </p:nvSpPr>
        <p:spPr>
          <a:xfrm>
            <a:off x="3284181" y="2438400"/>
            <a:ext cx="765900" cy="76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99"/>
          <p:cNvSpPr/>
          <p:nvPr/>
        </p:nvSpPr>
        <p:spPr>
          <a:xfrm>
            <a:off x="5093931" y="1465850"/>
            <a:ext cx="765900" cy="76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99"/>
          <p:cNvSpPr/>
          <p:nvPr/>
        </p:nvSpPr>
        <p:spPr>
          <a:xfrm>
            <a:off x="6903681" y="2438400"/>
            <a:ext cx="765900" cy="76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1" name="Google Shape;1451;p99"/>
          <p:cNvCxnSpPr>
            <a:stCxn id="1445" idx="2"/>
            <a:endCxn id="1440" idx="6"/>
          </p:cNvCxnSpPr>
          <p:nvPr/>
        </p:nvCxnSpPr>
        <p:spPr>
          <a:xfrm flipH="1">
            <a:off x="4049931" y="1848800"/>
            <a:ext cx="1044000" cy="972600"/>
          </a:xfrm>
          <a:prstGeom prst="bentConnector3">
            <a:avLst>
              <a:gd name="adj1" fmla="val 49993"/>
            </a:avLst>
          </a:prstGeom>
          <a:noFill/>
          <a:ln w="19050" cap="flat" cmpd="sng">
            <a:solidFill>
              <a:schemeClr val="accent4"/>
            </a:solidFill>
            <a:prstDash val="solid"/>
            <a:round/>
            <a:headEnd type="none" w="med" len="med"/>
            <a:tailEnd type="none" w="med" len="med"/>
          </a:ln>
        </p:spPr>
      </p:cxnSp>
      <p:cxnSp>
        <p:nvCxnSpPr>
          <p:cNvPr id="1452" name="Google Shape;1452;p99"/>
          <p:cNvCxnSpPr>
            <a:stCxn id="1448" idx="2"/>
            <a:endCxn id="1445" idx="6"/>
          </p:cNvCxnSpPr>
          <p:nvPr/>
        </p:nvCxnSpPr>
        <p:spPr>
          <a:xfrm rot="10800000">
            <a:off x="5859681" y="1848750"/>
            <a:ext cx="1044000" cy="972600"/>
          </a:xfrm>
          <a:prstGeom prst="bentConnector3">
            <a:avLst>
              <a:gd name="adj1" fmla="val 49993"/>
            </a:avLst>
          </a:prstGeom>
          <a:noFill/>
          <a:ln w="19050" cap="flat" cmpd="sng">
            <a:solidFill>
              <a:schemeClr val="accent4"/>
            </a:solidFill>
            <a:prstDash val="solid"/>
            <a:round/>
            <a:headEnd type="none" w="med" len="med"/>
            <a:tailEnd type="none" w="med" len="med"/>
          </a:ln>
        </p:spPr>
      </p:cxnSp>
      <p:grpSp>
        <p:nvGrpSpPr>
          <p:cNvPr id="1453" name="Google Shape;1453;p99"/>
          <p:cNvGrpSpPr/>
          <p:nvPr/>
        </p:nvGrpSpPr>
        <p:grpSpPr>
          <a:xfrm>
            <a:off x="3429743" y="2590692"/>
            <a:ext cx="474749" cy="461326"/>
            <a:chOff x="3978038" y="3763844"/>
            <a:chExt cx="371507" cy="361003"/>
          </a:xfrm>
        </p:grpSpPr>
        <p:sp>
          <p:nvSpPr>
            <p:cNvPr id="1454" name="Google Shape;1454;p99"/>
            <p:cNvSpPr/>
            <p:nvPr/>
          </p:nvSpPr>
          <p:spPr>
            <a:xfrm>
              <a:off x="4169017" y="3941707"/>
              <a:ext cx="180529" cy="183141"/>
            </a:xfrm>
            <a:custGeom>
              <a:avLst/>
              <a:gdLst/>
              <a:ahLst/>
              <a:cxnLst/>
              <a:rect l="l" t="t" r="r" b="b"/>
              <a:pathLst>
                <a:path w="6703" h="6800" extrusionOk="0">
                  <a:moveTo>
                    <a:pt x="3983" y="486"/>
                  </a:moveTo>
                  <a:lnTo>
                    <a:pt x="4565" y="681"/>
                  </a:lnTo>
                  <a:lnTo>
                    <a:pt x="5051" y="972"/>
                  </a:lnTo>
                  <a:lnTo>
                    <a:pt x="5439" y="1360"/>
                  </a:lnTo>
                  <a:lnTo>
                    <a:pt x="5828" y="1749"/>
                  </a:lnTo>
                  <a:lnTo>
                    <a:pt x="6119" y="2235"/>
                  </a:lnTo>
                  <a:lnTo>
                    <a:pt x="6314" y="2817"/>
                  </a:lnTo>
                  <a:lnTo>
                    <a:pt x="6314" y="3400"/>
                  </a:lnTo>
                  <a:lnTo>
                    <a:pt x="6314" y="3983"/>
                  </a:lnTo>
                  <a:lnTo>
                    <a:pt x="6119" y="4566"/>
                  </a:lnTo>
                  <a:lnTo>
                    <a:pt x="5828" y="5051"/>
                  </a:lnTo>
                  <a:lnTo>
                    <a:pt x="5439" y="5537"/>
                  </a:lnTo>
                  <a:lnTo>
                    <a:pt x="5051" y="5925"/>
                  </a:lnTo>
                  <a:lnTo>
                    <a:pt x="4565" y="6120"/>
                  </a:lnTo>
                  <a:lnTo>
                    <a:pt x="3983" y="6314"/>
                  </a:lnTo>
                  <a:lnTo>
                    <a:pt x="3400" y="6411"/>
                  </a:lnTo>
                  <a:lnTo>
                    <a:pt x="2720" y="6314"/>
                  </a:lnTo>
                  <a:lnTo>
                    <a:pt x="2234" y="6120"/>
                  </a:lnTo>
                  <a:lnTo>
                    <a:pt x="1749" y="5925"/>
                  </a:lnTo>
                  <a:lnTo>
                    <a:pt x="1263" y="5537"/>
                  </a:lnTo>
                  <a:lnTo>
                    <a:pt x="874" y="5051"/>
                  </a:lnTo>
                  <a:lnTo>
                    <a:pt x="583" y="4566"/>
                  </a:lnTo>
                  <a:lnTo>
                    <a:pt x="486" y="3983"/>
                  </a:lnTo>
                  <a:lnTo>
                    <a:pt x="389" y="3400"/>
                  </a:lnTo>
                  <a:lnTo>
                    <a:pt x="486" y="2817"/>
                  </a:lnTo>
                  <a:lnTo>
                    <a:pt x="583" y="2235"/>
                  </a:lnTo>
                  <a:lnTo>
                    <a:pt x="874" y="1749"/>
                  </a:lnTo>
                  <a:lnTo>
                    <a:pt x="1263" y="1360"/>
                  </a:lnTo>
                  <a:lnTo>
                    <a:pt x="1749" y="972"/>
                  </a:lnTo>
                  <a:lnTo>
                    <a:pt x="2234" y="681"/>
                  </a:lnTo>
                  <a:lnTo>
                    <a:pt x="2720" y="486"/>
                  </a:lnTo>
                  <a:close/>
                  <a:moveTo>
                    <a:pt x="3400" y="1"/>
                  </a:moveTo>
                  <a:lnTo>
                    <a:pt x="2720" y="98"/>
                  </a:lnTo>
                  <a:lnTo>
                    <a:pt x="2040" y="292"/>
                  </a:lnTo>
                  <a:lnTo>
                    <a:pt x="1457" y="583"/>
                  </a:lnTo>
                  <a:lnTo>
                    <a:pt x="972" y="1069"/>
                  </a:lnTo>
                  <a:lnTo>
                    <a:pt x="583" y="1555"/>
                  </a:lnTo>
                  <a:lnTo>
                    <a:pt x="292" y="2138"/>
                  </a:lnTo>
                  <a:lnTo>
                    <a:pt x="0" y="2720"/>
                  </a:lnTo>
                  <a:lnTo>
                    <a:pt x="0" y="3400"/>
                  </a:lnTo>
                  <a:lnTo>
                    <a:pt x="0" y="4080"/>
                  </a:lnTo>
                  <a:lnTo>
                    <a:pt x="292" y="4760"/>
                  </a:lnTo>
                  <a:lnTo>
                    <a:pt x="583" y="5343"/>
                  </a:lnTo>
                  <a:lnTo>
                    <a:pt x="972" y="5828"/>
                  </a:lnTo>
                  <a:lnTo>
                    <a:pt x="1457" y="6217"/>
                  </a:lnTo>
                  <a:lnTo>
                    <a:pt x="2040" y="6508"/>
                  </a:lnTo>
                  <a:lnTo>
                    <a:pt x="2720" y="6702"/>
                  </a:lnTo>
                  <a:lnTo>
                    <a:pt x="3400" y="6800"/>
                  </a:lnTo>
                  <a:lnTo>
                    <a:pt x="4080" y="6702"/>
                  </a:lnTo>
                  <a:lnTo>
                    <a:pt x="4662" y="6508"/>
                  </a:lnTo>
                  <a:lnTo>
                    <a:pt x="5245" y="6217"/>
                  </a:lnTo>
                  <a:lnTo>
                    <a:pt x="5731" y="5828"/>
                  </a:lnTo>
                  <a:lnTo>
                    <a:pt x="6217" y="5343"/>
                  </a:lnTo>
                  <a:lnTo>
                    <a:pt x="6508" y="4760"/>
                  </a:lnTo>
                  <a:lnTo>
                    <a:pt x="6702" y="4080"/>
                  </a:lnTo>
                  <a:lnTo>
                    <a:pt x="6702" y="3400"/>
                  </a:lnTo>
                  <a:lnTo>
                    <a:pt x="6702" y="2720"/>
                  </a:lnTo>
                  <a:lnTo>
                    <a:pt x="6508" y="2138"/>
                  </a:lnTo>
                  <a:lnTo>
                    <a:pt x="6217" y="1555"/>
                  </a:lnTo>
                  <a:lnTo>
                    <a:pt x="5731" y="1069"/>
                  </a:lnTo>
                  <a:lnTo>
                    <a:pt x="5245" y="583"/>
                  </a:lnTo>
                  <a:lnTo>
                    <a:pt x="4662" y="292"/>
                  </a:lnTo>
                  <a:lnTo>
                    <a:pt x="4080" y="98"/>
                  </a:lnTo>
                  <a:lnTo>
                    <a:pt x="34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99"/>
            <p:cNvSpPr/>
            <p:nvPr/>
          </p:nvSpPr>
          <p:spPr>
            <a:xfrm>
              <a:off x="4169017" y="3941707"/>
              <a:ext cx="180529" cy="183141"/>
            </a:xfrm>
            <a:custGeom>
              <a:avLst/>
              <a:gdLst/>
              <a:ahLst/>
              <a:cxnLst/>
              <a:rect l="l" t="t" r="r" b="b"/>
              <a:pathLst>
                <a:path w="6703" h="6800" fill="none" extrusionOk="0">
                  <a:moveTo>
                    <a:pt x="3400" y="1"/>
                  </a:moveTo>
                  <a:lnTo>
                    <a:pt x="3400" y="1"/>
                  </a:lnTo>
                  <a:lnTo>
                    <a:pt x="2720" y="98"/>
                  </a:lnTo>
                  <a:lnTo>
                    <a:pt x="2040" y="292"/>
                  </a:lnTo>
                  <a:lnTo>
                    <a:pt x="1457" y="583"/>
                  </a:lnTo>
                  <a:lnTo>
                    <a:pt x="972" y="1069"/>
                  </a:lnTo>
                  <a:lnTo>
                    <a:pt x="583" y="1555"/>
                  </a:lnTo>
                  <a:lnTo>
                    <a:pt x="292" y="2138"/>
                  </a:lnTo>
                  <a:lnTo>
                    <a:pt x="0" y="2720"/>
                  </a:lnTo>
                  <a:lnTo>
                    <a:pt x="0" y="3400"/>
                  </a:lnTo>
                  <a:lnTo>
                    <a:pt x="0" y="3400"/>
                  </a:lnTo>
                  <a:lnTo>
                    <a:pt x="0" y="4080"/>
                  </a:lnTo>
                  <a:lnTo>
                    <a:pt x="292" y="4760"/>
                  </a:lnTo>
                  <a:lnTo>
                    <a:pt x="583" y="5343"/>
                  </a:lnTo>
                  <a:lnTo>
                    <a:pt x="972" y="5828"/>
                  </a:lnTo>
                  <a:lnTo>
                    <a:pt x="1457" y="6217"/>
                  </a:lnTo>
                  <a:lnTo>
                    <a:pt x="2040" y="6508"/>
                  </a:lnTo>
                  <a:lnTo>
                    <a:pt x="2720" y="6702"/>
                  </a:lnTo>
                  <a:lnTo>
                    <a:pt x="3400" y="6800"/>
                  </a:lnTo>
                  <a:lnTo>
                    <a:pt x="3400" y="6800"/>
                  </a:lnTo>
                  <a:lnTo>
                    <a:pt x="4080" y="6702"/>
                  </a:lnTo>
                  <a:lnTo>
                    <a:pt x="4662" y="6508"/>
                  </a:lnTo>
                  <a:lnTo>
                    <a:pt x="5245" y="6217"/>
                  </a:lnTo>
                  <a:lnTo>
                    <a:pt x="5731" y="5828"/>
                  </a:lnTo>
                  <a:lnTo>
                    <a:pt x="6217" y="5343"/>
                  </a:lnTo>
                  <a:lnTo>
                    <a:pt x="6508" y="4760"/>
                  </a:lnTo>
                  <a:lnTo>
                    <a:pt x="6702" y="4080"/>
                  </a:lnTo>
                  <a:lnTo>
                    <a:pt x="6702" y="3400"/>
                  </a:lnTo>
                  <a:lnTo>
                    <a:pt x="6702" y="3400"/>
                  </a:lnTo>
                  <a:lnTo>
                    <a:pt x="6702" y="2720"/>
                  </a:lnTo>
                  <a:lnTo>
                    <a:pt x="6508" y="2138"/>
                  </a:lnTo>
                  <a:lnTo>
                    <a:pt x="6217" y="1555"/>
                  </a:lnTo>
                  <a:lnTo>
                    <a:pt x="5731" y="1069"/>
                  </a:lnTo>
                  <a:lnTo>
                    <a:pt x="5245" y="583"/>
                  </a:lnTo>
                  <a:lnTo>
                    <a:pt x="4662" y="292"/>
                  </a:lnTo>
                  <a:lnTo>
                    <a:pt x="4080" y="98"/>
                  </a:lnTo>
                  <a:lnTo>
                    <a:pt x="3400" y="1"/>
                  </a:lnTo>
                  <a:lnTo>
                    <a:pt x="3400"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99"/>
            <p:cNvSpPr/>
            <p:nvPr/>
          </p:nvSpPr>
          <p:spPr>
            <a:xfrm>
              <a:off x="4179466" y="3954796"/>
              <a:ext cx="159602" cy="159602"/>
            </a:xfrm>
            <a:custGeom>
              <a:avLst/>
              <a:gdLst/>
              <a:ahLst/>
              <a:cxnLst/>
              <a:rect l="l" t="t" r="r" b="b"/>
              <a:pathLst>
                <a:path w="5926" h="5926" fill="none" extrusionOk="0">
                  <a:moveTo>
                    <a:pt x="3012" y="5925"/>
                  </a:moveTo>
                  <a:lnTo>
                    <a:pt x="3012" y="5925"/>
                  </a:lnTo>
                  <a:lnTo>
                    <a:pt x="2332" y="5828"/>
                  </a:lnTo>
                  <a:lnTo>
                    <a:pt x="1846" y="5634"/>
                  </a:lnTo>
                  <a:lnTo>
                    <a:pt x="1361" y="5439"/>
                  </a:lnTo>
                  <a:lnTo>
                    <a:pt x="875" y="5051"/>
                  </a:lnTo>
                  <a:lnTo>
                    <a:pt x="486" y="4565"/>
                  </a:lnTo>
                  <a:lnTo>
                    <a:pt x="195" y="4080"/>
                  </a:lnTo>
                  <a:lnTo>
                    <a:pt x="98" y="3497"/>
                  </a:lnTo>
                  <a:lnTo>
                    <a:pt x="1" y="2914"/>
                  </a:lnTo>
                  <a:lnTo>
                    <a:pt x="1" y="2914"/>
                  </a:lnTo>
                  <a:lnTo>
                    <a:pt x="98" y="2331"/>
                  </a:lnTo>
                  <a:lnTo>
                    <a:pt x="195" y="1749"/>
                  </a:lnTo>
                  <a:lnTo>
                    <a:pt x="486" y="1263"/>
                  </a:lnTo>
                  <a:lnTo>
                    <a:pt x="875" y="874"/>
                  </a:lnTo>
                  <a:lnTo>
                    <a:pt x="1361" y="486"/>
                  </a:lnTo>
                  <a:lnTo>
                    <a:pt x="1846" y="195"/>
                  </a:lnTo>
                  <a:lnTo>
                    <a:pt x="2332" y="0"/>
                  </a:lnTo>
                  <a:lnTo>
                    <a:pt x="3012" y="0"/>
                  </a:lnTo>
                  <a:lnTo>
                    <a:pt x="3012" y="0"/>
                  </a:lnTo>
                  <a:lnTo>
                    <a:pt x="3595" y="0"/>
                  </a:lnTo>
                  <a:lnTo>
                    <a:pt x="4177" y="195"/>
                  </a:lnTo>
                  <a:lnTo>
                    <a:pt x="4663" y="486"/>
                  </a:lnTo>
                  <a:lnTo>
                    <a:pt x="5051" y="874"/>
                  </a:lnTo>
                  <a:lnTo>
                    <a:pt x="5440" y="1263"/>
                  </a:lnTo>
                  <a:lnTo>
                    <a:pt x="5731" y="1749"/>
                  </a:lnTo>
                  <a:lnTo>
                    <a:pt x="5926" y="2331"/>
                  </a:lnTo>
                  <a:lnTo>
                    <a:pt x="5926" y="2914"/>
                  </a:lnTo>
                  <a:lnTo>
                    <a:pt x="5926" y="2914"/>
                  </a:lnTo>
                  <a:lnTo>
                    <a:pt x="5926" y="3497"/>
                  </a:lnTo>
                  <a:lnTo>
                    <a:pt x="5731" y="4080"/>
                  </a:lnTo>
                  <a:lnTo>
                    <a:pt x="5440" y="4565"/>
                  </a:lnTo>
                  <a:lnTo>
                    <a:pt x="5051" y="5051"/>
                  </a:lnTo>
                  <a:lnTo>
                    <a:pt x="4663" y="5439"/>
                  </a:lnTo>
                  <a:lnTo>
                    <a:pt x="4177" y="5634"/>
                  </a:lnTo>
                  <a:lnTo>
                    <a:pt x="3595" y="5828"/>
                  </a:lnTo>
                  <a:lnTo>
                    <a:pt x="3012" y="5925"/>
                  </a:lnTo>
                  <a:lnTo>
                    <a:pt x="3012" y="592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99"/>
            <p:cNvSpPr/>
            <p:nvPr/>
          </p:nvSpPr>
          <p:spPr>
            <a:xfrm>
              <a:off x="4260560" y="4114371"/>
              <a:ext cx="27" cy="27"/>
            </a:xfrm>
            <a:custGeom>
              <a:avLst/>
              <a:gdLst/>
              <a:ahLst/>
              <a:cxnLst/>
              <a:rect l="l" t="t" r="r" b="b"/>
              <a:pathLst>
                <a:path w="1" h="1" fill="none" extrusionOk="0">
                  <a:moveTo>
                    <a:pt x="1" y="0"/>
                  </a:moveTo>
                  <a:lnTo>
                    <a:pt x="1"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99"/>
            <p:cNvSpPr/>
            <p:nvPr/>
          </p:nvSpPr>
          <p:spPr>
            <a:xfrm>
              <a:off x="3978038" y="3763844"/>
              <a:ext cx="347941" cy="361003"/>
            </a:xfrm>
            <a:custGeom>
              <a:avLst/>
              <a:gdLst/>
              <a:ahLst/>
              <a:cxnLst/>
              <a:rect l="l" t="t" r="r" b="b"/>
              <a:pathLst>
                <a:path w="12919" h="13404" extrusionOk="0">
                  <a:moveTo>
                    <a:pt x="8354" y="389"/>
                  </a:moveTo>
                  <a:lnTo>
                    <a:pt x="8451" y="583"/>
                  </a:lnTo>
                  <a:lnTo>
                    <a:pt x="8451" y="680"/>
                  </a:lnTo>
                  <a:lnTo>
                    <a:pt x="8257" y="777"/>
                  </a:lnTo>
                  <a:lnTo>
                    <a:pt x="7771" y="1068"/>
                  </a:lnTo>
                  <a:lnTo>
                    <a:pt x="7286" y="1360"/>
                  </a:lnTo>
                  <a:lnTo>
                    <a:pt x="6994" y="1748"/>
                  </a:lnTo>
                  <a:lnTo>
                    <a:pt x="6800" y="2234"/>
                  </a:lnTo>
                  <a:lnTo>
                    <a:pt x="6703" y="2622"/>
                  </a:lnTo>
                  <a:lnTo>
                    <a:pt x="6606" y="2817"/>
                  </a:lnTo>
                  <a:lnTo>
                    <a:pt x="6411" y="2817"/>
                  </a:lnTo>
                  <a:lnTo>
                    <a:pt x="6314" y="2720"/>
                  </a:lnTo>
                  <a:lnTo>
                    <a:pt x="6217" y="2525"/>
                  </a:lnTo>
                  <a:lnTo>
                    <a:pt x="6314" y="2137"/>
                  </a:lnTo>
                  <a:lnTo>
                    <a:pt x="6509" y="1554"/>
                  </a:lnTo>
                  <a:lnTo>
                    <a:pt x="6897" y="1068"/>
                  </a:lnTo>
                  <a:lnTo>
                    <a:pt x="7383" y="680"/>
                  </a:lnTo>
                  <a:lnTo>
                    <a:pt x="7771" y="486"/>
                  </a:lnTo>
                  <a:lnTo>
                    <a:pt x="8160" y="389"/>
                  </a:lnTo>
                  <a:close/>
                  <a:moveTo>
                    <a:pt x="8645" y="1943"/>
                  </a:moveTo>
                  <a:lnTo>
                    <a:pt x="9228" y="2040"/>
                  </a:lnTo>
                  <a:lnTo>
                    <a:pt x="9714" y="2234"/>
                  </a:lnTo>
                  <a:lnTo>
                    <a:pt x="8937" y="2525"/>
                  </a:lnTo>
                  <a:lnTo>
                    <a:pt x="8451" y="2720"/>
                  </a:lnTo>
                  <a:lnTo>
                    <a:pt x="8257" y="2817"/>
                  </a:lnTo>
                  <a:lnTo>
                    <a:pt x="8257" y="3011"/>
                  </a:lnTo>
                  <a:lnTo>
                    <a:pt x="8257" y="3205"/>
                  </a:lnTo>
                  <a:lnTo>
                    <a:pt x="8451" y="3302"/>
                  </a:lnTo>
                  <a:lnTo>
                    <a:pt x="8937" y="3691"/>
                  </a:lnTo>
                  <a:lnTo>
                    <a:pt x="9325" y="4079"/>
                  </a:lnTo>
                  <a:lnTo>
                    <a:pt x="8257" y="3982"/>
                  </a:lnTo>
                  <a:lnTo>
                    <a:pt x="7674" y="3982"/>
                  </a:lnTo>
                  <a:lnTo>
                    <a:pt x="7286" y="4079"/>
                  </a:lnTo>
                  <a:lnTo>
                    <a:pt x="7091" y="4177"/>
                  </a:lnTo>
                  <a:lnTo>
                    <a:pt x="7091" y="4371"/>
                  </a:lnTo>
                  <a:lnTo>
                    <a:pt x="7091" y="4662"/>
                  </a:lnTo>
                  <a:lnTo>
                    <a:pt x="6994" y="4954"/>
                  </a:lnTo>
                  <a:lnTo>
                    <a:pt x="6800" y="5439"/>
                  </a:lnTo>
                  <a:lnTo>
                    <a:pt x="6509" y="5828"/>
                  </a:lnTo>
                  <a:lnTo>
                    <a:pt x="6120" y="5439"/>
                  </a:lnTo>
                  <a:lnTo>
                    <a:pt x="6023" y="4954"/>
                  </a:lnTo>
                  <a:lnTo>
                    <a:pt x="5926" y="4662"/>
                  </a:lnTo>
                  <a:lnTo>
                    <a:pt x="5926" y="4371"/>
                  </a:lnTo>
                  <a:lnTo>
                    <a:pt x="5829" y="4177"/>
                  </a:lnTo>
                  <a:lnTo>
                    <a:pt x="5732" y="4079"/>
                  </a:lnTo>
                  <a:lnTo>
                    <a:pt x="5246" y="3982"/>
                  </a:lnTo>
                  <a:lnTo>
                    <a:pt x="4760" y="3982"/>
                  </a:lnTo>
                  <a:lnTo>
                    <a:pt x="3692" y="4079"/>
                  </a:lnTo>
                  <a:lnTo>
                    <a:pt x="4080" y="3691"/>
                  </a:lnTo>
                  <a:lnTo>
                    <a:pt x="4566" y="3302"/>
                  </a:lnTo>
                  <a:lnTo>
                    <a:pt x="4663" y="3205"/>
                  </a:lnTo>
                  <a:lnTo>
                    <a:pt x="4760" y="3011"/>
                  </a:lnTo>
                  <a:lnTo>
                    <a:pt x="4663" y="2817"/>
                  </a:lnTo>
                  <a:lnTo>
                    <a:pt x="4566" y="2720"/>
                  </a:lnTo>
                  <a:lnTo>
                    <a:pt x="3983" y="2525"/>
                  </a:lnTo>
                  <a:lnTo>
                    <a:pt x="3206" y="2234"/>
                  </a:lnTo>
                  <a:lnTo>
                    <a:pt x="4177" y="1943"/>
                  </a:lnTo>
                  <a:lnTo>
                    <a:pt x="4857" y="1943"/>
                  </a:lnTo>
                  <a:lnTo>
                    <a:pt x="5440" y="2040"/>
                  </a:lnTo>
                  <a:lnTo>
                    <a:pt x="5926" y="2234"/>
                  </a:lnTo>
                  <a:lnTo>
                    <a:pt x="5829" y="2525"/>
                  </a:lnTo>
                  <a:lnTo>
                    <a:pt x="5829" y="2817"/>
                  </a:lnTo>
                  <a:lnTo>
                    <a:pt x="6023" y="3011"/>
                  </a:lnTo>
                  <a:lnTo>
                    <a:pt x="6217" y="3205"/>
                  </a:lnTo>
                  <a:lnTo>
                    <a:pt x="6703" y="3205"/>
                  </a:lnTo>
                  <a:lnTo>
                    <a:pt x="6897" y="3011"/>
                  </a:lnTo>
                  <a:lnTo>
                    <a:pt x="6994" y="2914"/>
                  </a:lnTo>
                  <a:lnTo>
                    <a:pt x="7091" y="2622"/>
                  </a:lnTo>
                  <a:lnTo>
                    <a:pt x="7286" y="2137"/>
                  </a:lnTo>
                  <a:lnTo>
                    <a:pt x="7965" y="1943"/>
                  </a:lnTo>
                  <a:close/>
                  <a:moveTo>
                    <a:pt x="8063" y="0"/>
                  </a:moveTo>
                  <a:lnTo>
                    <a:pt x="7674" y="97"/>
                  </a:lnTo>
                  <a:lnTo>
                    <a:pt x="7286" y="291"/>
                  </a:lnTo>
                  <a:lnTo>
                    <a:pt x="6606" y="777"/>
                  </a:lnTo>
                  <a:lnTo>
                    <a:pt x="6217" y="1263"/>
                  </a:lnTo>
                  <a:lnTo>
                    <a:pt x="6023" y="1845"/>
                  </a:lnTo>
                  <a:lnTo>
                    <a:pt x="5537" y="1651"/>
                  </a:lnTo>
                  <a:lnTo>
                    <a:pt x="5052" y="1554"/>
                  </a:lnTo>
                  <a:lnTo>
                    <a:pt x="4177" y="1554"/>
                  </a:lnTo>
                  <a:lnTo>
                    <a:pt x="3400" y="1748"/>
                  </a:lnTo>
                  <a:lnTo>
                    <a:pt x="2818" y="1943"/>
                  </a:lnTo>
                  <a:lnTo>
                    <a:pt x="2623" y="2040"/>
                  </a:lnTo>
                  <a:lnTo>
                    <a:pt x="2623" y="2234"/>
                  </a:lnTo>
                  <a:lnTo>
                    <a:pt x="2623" y="2428"/>
                  </a:lnTo>
                  <a:lnTo>
                    <a:pt x="2041" y="2720"/>
                  </a:lnTo>
                  <a:lnTo>
                    <a:pt x="1555" y="3108"/>
                  </a:lnTo>
                  <a:lnTo>
                    <a:pt x="1167" y="3497"/>
                  </a:lnTo>
                  <a:lnTo>
                    <a:pt x="778" y="4079"/>
                  </a:lnTo>
                  <a:lnTo>
                    <a:pt x="487" y="4662"/>
                  </a:lnTo>
                  <a:lnTo>
                    <a:pt x="195" y="5245"/>
                  </a:lnTo>
                  <a:lnTo>
                    <a:pt x="98" y="5828"/>
                  </a:lnTo>
                  <a:lnTo>
                    <a:pt x="1" y="6508"/>
                  </a:lnTo>
                  <a:lnTo>
                    <a:pt x="1" y="7285"/>
                  </a:lnTo>
                  <a:lnTo>
                    <a:pt x="98" y="7964"/>
                  </a:lnTo>
                  <a:lnTo>
                    <a:pt x="292" y="8644"/>
                  </a:lnTo>
                  <a:lnTo>
                    <a:pt x="487" y="9227"/>
                  </a:lnTo>
                  <a:lnTo>
                    <a:pt x="778" y="9907"/>
                  </a:lnTo>
                  <a:lnTo>
                    <a:pt x="1069" y="10490"/>
                  </a:lnTo>
                  <a:lnTo>
                    <a:pt x="1458" y="10975"/>
                  </a:lnTo>
                  <a:lnTo>
                    <a:pt x="1846" y="11461"/>
                  </a:lnTo>
                  <a:lnTo>
                    <a:pt x="2332" y="11850"/>
                  </a:lnTo>
                  <a:lnTo>
                    <a:pt x="2818" y="12238"/>
                  </a:lnTo>
                  <a:lnTo>
                    <a:pt x="3400" y="12627"/>
                  </a:lnTo>
                  <a:lnTo>
                    <a:pt x="3983" y="12918"/>
                  </a:lnTo>
                  <a:lnTo>
                    <a:pt x="4566" y="13112"/>
                  </a:lnTo>
                  <a:lnTo>
                    <a:pt x="5149" y="13306"/>
                  </a:lnTo>
                  <a:lnTo>
                    <a:pt x="5829" y="13404"/>
                  </a:lnTo>
                  <a:lnTo>
                    <a:pt x="7188" y="13404"/>
                  </a:lnTo>
                  <a:lnTo>
                    <a:pt x="7965" y="13209"/>
                  </a:lnTo>
                  <a:lnTo>
                    <a:pt x="8063" y="13209"/>
                  </a:lnTo>
                  <a:lnTo>
                    <a:pt x="8063" y="13015"/>
                  </a:lnTo>
                  <a:lnTo>
                    <a:pt x="7965" y="12918"/>
                  </a:lnTo>
                  <a:lnTo>
                    <a:pt x="7868" y="12821"/>
                  </a:lnTo>
                  <a:lnTo>
                    <a:pt x="7188" y="13015"/>
                  </a:lnTo>
                  <a:lnTo>
                    <a:pt x="5829" y="13015"/>
                  </a:lnTo>
                  <a:lnTo>
                    <a:pt x="5246" y="12918"/>
                  </a:lnTo>
                  <a:lnTo>
                    <a:pt x="4663" y="12724"/>
                  </a:lnTo>
                  <a:lnTo>
                    <a:pt x="4080" y="12529"/>
                  </a:lnTo>
                  <a:lnTo>
                    <a:pt x="3595" y="12238"/>
                  </a:lnTo>
                  <a:lnTo>
                    <a:pt x="3109" y="11947"/>
                  </a:lnTo>
                  <a:lnTo>
                    <a:pt x="2623" y="11558"/>
                  </a:lnTo>
                  <a:lnTo>
                    <a:pt x="2138" y="11170"/>
                  </a:lnTo>
                  <a:lnTo>
                    <a:pt x="1749" y="10684"/>
                  </a:lnTo>
                  <a:lnTo>
                    <a:pt x="1361" y="10198"/>
                  </a:lnTo>
                  <a:lnTo>
                    <a:pt x="1069" y="9713"/>
                  </a:lnTo>
                  <a:lnTo>
                    <a:pt x="875" y="9130"/>
                  </a:lnTo>
                  <a:lnTo>
                    <a:pt x="681" y="8547"/>
                  </a:lnTo>
                  <a:lnTo>
                    <a:pt x="487" y="7867"/>
                  </a:lnTo>
                  <a:lnTo>
                    <a:pt x="390" y="7187"/>
                  </a:lnTo>
                  <a:lnTo>
                    <a:pt x="390" y="6508"/>
                  </a:lnTo>
                  <a:lnTo>
                    <a:pt x="487" y="5925"/>
                  </a:lnTo>
                  <a:lnTo>
                    <a:pt x="681" y="5245"/>
                  </a:lnTo>
                  <a:lnTo>
                    <a:pt x="875" y="4662"/>
                  </a:lnTo>
                  <a:lnTo>
                    <a:pt x="1167" y="4177"/>
                  </a:lnTo>
                  <a:lnTo>
                    <a:pt x="1555" y="3691"/>
                  </a:lnTo>
                  <a:lnTo>
                    <a:pt x="2041" y="3205"/>
                  </a:lnTo>
                  <a:lnTo>
                    <a:pt x="2526" y="2914"/>
                  </a:lnTo>
                  <a:lnTo>
                    <a:pt x="3109" y="2622"/>
                  </a:lnTo>
                  <a:lnTo>
                    <a:pt x="4177" y="3011"/>
                  </a:lnTo>
                  <a:lnTo>
                    <a:pt x="3886" y="3302"/>
                  </a:lnTo>
                  <a:lnTo>
                    <a:pt x="3595" y="3594"/>
                  </a:lnTo>
                  <a:lnTo>
                    <a:pt x="3109" y="4177"/>
                  </a:lnTo>
                  <a:lnTo>
                    <a:pt x="3109" y="4371"/>
                  </a:lnTo>
                  <a:lnTo>
                    <a:pt x="3109" y="4468"/>
                  </a:lnTo>
                  <a:lnTo>
                    <a:pt x="3303" y="4565"/>
                  </a:lnTo>
                  <a:lnTo>
                    <a:pt x="3400" y="4565"/>
                  </a:lnTo>
                  <a:lnTo>
                    <a:pt x="4469" y="4371"/>
                  </a:lnTo>
                  <a:lnTo>
                    <a:pt x="5052" y="4371"/>
                  </a:lnTo>
                  <a:lnTo>
                    <a:pt x="5440" y="4468"/>
                  </a:lnTo>
                  <a:lnTo>
                    <a:pt x="5537" y="4759"/>
                  </a:lnTo>
                  <a:lnTo>
                    <a:pt x="5634" y="5148"/>
                  </a:lnTo>
                  <a:lnTo>
                    <a:pt x="5829" y="5633"/>
                  </a:lnTo>
                  <a:lnTo>
                    <a:pt x="6120" y="6119"/>
                  </a:lnTo>
                  <a:lnTo>
                    <a:pt x="6411" y="6313"/>
                  </a:lnTo>
                  <a:lnTo>
                    <a:pt x="6606" y="6313"/>
                  </a:lnTo>
                  <a:lnTo>
                    <a:pt x="6800" y="6119"/>
                  </a:lnTo>
                  <a:lnTo>
                    <a:pt x="7091" y="5633"/>
                  </a:lnTo>
                  <a:lnTo>
                    <a:pt x="7383" y="5148"/>
                  </a:lnTo>
                  <a:lnTo>
                    <a:pt x="7480" y="4759"/>
                  </a:lnTo>
                  <a:lnTo>
                    <a:pt x="7480" y="4468"/>
                  </a:lnTo>
                  <a:lnTo>
                    <a:pt x="7965" y="4371"/>
                  </a:lnTo>
                  <a:lnTo>
                    <a:pt x="8548" y="4371"/>
                  </a:lnTo>
                  <a:lnTo>
                    <a:pt x="9520" y="4565"/>
                  </a:lnTo>
                  <a:lnTo>
                    <a:pt x="9714" y="4565"/>
                  </a:lnTo>
                  <a:lnTo>
                    <a:pt x="9811" y="4468"/>
                  </a:lnTo>
                  <a:lnTo>
                    <a:pt x="9908" y="4371"/>
                  </a:lnTo>
                  <a:lnTo>
                    <a:pt x="9811" y="4177"/>
                  </a:lnTo>
                  <a:lnTo>
                    <a:pt x="9422" y="3594"/>
                  </a:lnTo>
                  <a:lnTo>
                    <a:pt x="9131" y="3302"/>
                  </a:lnTo>
                  <a:lnTo>
                    <a:pt x="8742" y="3011"/>
                  </a:lnTo>
                  <a:lnTo>
                    <a:pt x="9811" y="2622"/>
                  </a:lnTo>
                  <a:lnTo>
                    <a:pt x="10394" y="2914"/>
                  </a:lnTo>
                  <a:lnTo>
                    <a:pt x="10879" y="3205"/>
                  </a:lnTo>
                  <a:lnTo>
                    <a:pt x="11365" y="3691"/>
                  </a:lnTo>
                  <a:lnTo>
                    <a:pt x="11753" y="4177"/>
                  </a:lnTo>
                  <a:lnTo>
                    <a:pt x="12045" y="4662"/>
                  </a:lnTo>
                  <a:lnTo>
                    <a:pt x="12336" y="5245"/>
                  </a:lnTo>
                  <a:lnTo>
                    <a:pt x="12433" y="5925"/>
                  </a:lnTo>
                  <a:lnTo>
                    <a:pt x="12530" y="6508"/>
                  </a:lnTo>
                  <a:lnTo>
                    <a:pt x="12530" y="6799"/>
                  </a:lnTo>
                  <a:lnTo>
                    <a:pt x="12628" y="6896"/>
                  </a:lnTo>
                  <a:lnTo>
                    <a:pt x="12725" y="6993"/>
                  </a:lnTo>
                  <a:lnTo>
                    <a:pt x="12919" y="6896"/>
                  </a:lnTo>
                  <a:lnTo>
                    <a:pt x="12919" y="6799"/>
                  </a:lnTo>
                  <a:lnTo>
                    <a:pt x="12919" y="6508"/>
                  </a:lnTo>
                  <a:lnTo>
                    <a:pt x="12822" y="5828"/>
                  </a:lnTo>
                  <a:lnTo>
                    <a:pt x="12725" y="5245"/>
                  </a:lnTo>
                  <a:lnTo>
                    <a:pt x="12433" y="4662"/>
                  </a:lnTo>
                  <a:lnTo>
                    <a:pt x="12142" y="4079"/>
                  </a:lnTo>
                  <a:lnTo>
                    <a:pt x="11851" y="3497"/>
                  </a:lnTo>
                  <a:lnTo>
                    <a:pt x="11365" y="3108"/>
                  </a:lnTo>
                  <a:lnTo>
                    <a:pt x="10879" y="2720"/>
                  </a:lnTo>
                  <a:lnTo>
                    <a:pt x="10297" y="2428"/>
                  </a:lnTo>
                  <a:lnTo>
                    <a:pt x="10394" y="2234"/>
                  </a:lnTo>
                  <a:lnTo>
                    <a:pt x="10297" y="2040"/>
                  </a:lnTo>
                  <a:lnTo>
                    <a:pt x="10102" y="1943"/>
                  </a:lnTo>
                  <a:lnTo>
                    <a:pt x="9520" y="1748"/>
                  </a:lnTo>
                  <a:lnTo>
                    <a:pt x="8937" y="1651"/>
                  </a:lnTo>
                  <a:lnTo>
                    <a:pt x="8257" y="1554"/>
                  </a:lnTo>
                  <a:lnTo>
                    <a:pt x="7577" y="1651"/>
                  </a:lnTo>
                  <a:lnTo>
                    <a:pt x="7965" y="1360"/>
                  </a:lnTo>
                  <a:lnTo>
                    <a:pt x="8354" y="1263"/>
                  </a:lnTo>
                  <a:lnTo>
                    <a:pt x="8645" y="1166"/>
                  </a:lnTo>
                  <a:lnTo>
                    <a:pt x="8840" y="971"/>
                  </a:lnTo>
                  <a:lnTo>
                    <a:pt x="8840" y="680"/>
                  </a:lnTo>
                  <a:lnTo>
                    <a:pt x="8840" y="486"/>
                  </a:lnTo>
                  <a:lnTo>
                    <a:pt x="8742" y="194"/>
                  </a:lnTo>
                  <a:lnTo>
                    <a:pt x="8548" y="97"/>
                  </a:lnTo>
                  <a:lnTo>
                    <a:pt x="83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99"/>
            <p:cNvSpPr/>
            <p:nvPr/>
          </p:nvSpPr>
          <p:spPr>
            <a:xfrm>
              <a:off x="3978038" y="3763844"/>
              <a:ext cx="347941" cy="361003"/>
            </a:xfrm>
            <a:custGeom>
              <a:avLst/>
              <a:gdLst/>
              <a:ahLst/>
              <a:cxnLst/>
              <a:rect l="l" t="t" r="r" b="b"/>
              <a:pathLst>
                <a:path w="12919" h="13404" fill="none" extrusionOk="0">
                  <a:moveTo>
                    <a:pt x="7868" y="12821"/>
                  </a:moveTo>
                  <a:lnTo>
                    <a:pt x="7868" y="12821"/>
                  </a:lnTo>
                  <a:lnTo>
                    <a:pt x="7188" y="13015"/>
                  </a:lnTo>
                  <a:lnTo>
                    <a:pt x="6509" y="13015"/>
                  </a:lnTo>
                  <a:lnTo>
                    <a:pt x="6509" y="13015"/>
                  </a:lnTo>
                  <a:lnTo>
                    <a:pt x="5829" y="13015"/>
                  </a:lnTo>
                  <a:lnTo>
                    <a:pt x="5246" y="12918"/>
                  </a:lnTo>
                  <a:lnTo>
                    <a:pt x="4663" y="12724"/>
                  </a:lnTo>
                  <a:lnTo>
                    <a:pt x="4080" y="12529"/>
                  </a:lnTo>
                  <a:lnTo>
                    <a:pt x="3595" y="12238"/>
                  </a:lnTo>
                  <a:lnTo>
                    <a:pt x="3109" y="11947"/>
                  </a:lnTo>
                  <a:lnTo>
                    <a:pt x="2623" y="11558"/>
                  </a:lnTo>
                  <a:lnTo>
                    <a:pt x="2138" y="11170"/>
                  </a:lnTo>
                  <a:lnTo>
                    <a:pt x="1749" y="10684"/>
                  </a:lnTo>
                  <a:lnTo>
                    <a:pt x="1361" y="10198"/>
                  </a:lnTo>
                  <a:lnTo>
                    <a:pt x="1069" y="9713"/>
                  </a:lnTo>
                  <a:lnTo>
                    <a:pt x="875" y="9130"/>
                  </a:lnTo>
                  <a:lnTo>
                    <a:pt x="681" y="8547"/>
                  </a:lnTo>
                  <a:lnTo>
                    <a:pt x="487" y="7867"/>
                  </a:lnTo>
                  <a:lnTo>
                    <a:pt x="390" y="7187"/>
                  </a:lnTo>
                  <a:lnTo>
                    <a:pt x="390" y="6508"/>
                  </a:lnTo>
                  <a:lnTo>
                    <a:pt x="390" y="6508"/>
                  </a:lnTo>
                  <a:lnTo>
                    <a:pt x="487" y="5925"/>
                  </a:lnTo>
                  <a:lnTo>
                    <a:pt x="681" y="5245"/>
                  </a:lnTo>
                  <a:lnTo>
                    <a:pt x="875" y="4662"/>
                  </a:lnTo>
                  <a:lnTo>
                    <a:pt x="1167" y="4177"/>
                  </a:lnTo>
                  <a:lnTo>
                    <a:pt x="1555" y="3691"/>
                  </a:lnTo>
                  <a:lnTo>
                    <a:pt x="2041" y="3205"/>
                  </a:lnTo>
                  <a:lnTo>
                    <a:pt x="2526" y="2914"/>
                  </a:lnTo>
                  <a:lnTo>
                    <a:pt x="3109" y="2622"/>
                  </a:lnTo>
                  <a:lnTo>
                    <a:pt x="3109" y="2622"/>
                  </a:lnTo>
                  <a:lnTo>
                    <a:pt x="4177" y="3011"/>
                  </a:lnTo>
                  <a:lnTo>
                    <a:pt x="4177" y="3011"/>
                  </a:lnTo>
                  <a:lnTo>
                    <a:pt x="3886" y="3302"/>
                  </a:lnTo>
                  <a:lnTo>
                    <a:pt x="3595" y="3594"/>
                  </a:lnTo>
                  <a:lnTo>
                    <a:pt x="3109" y="4177"/>
                  </a:lnTo>
                  <a:lnTo>
                    <a:pt x="3109" y="4177"/>
                  </a:lnTo>
                  <a:lnTo>
                    <a:pt x="3109" y="4371"/>
                  </a:lnTo>
                  <a:lnTo>
                    <a:pt x="3109" y="4468"/>
                  </a:lnTo>
                  <a:lnTo>
                    <a:pt x="3109" y="4468"/>
                  </a:lnTo>
                  <a:lnTo>
                    <a:pt x="3303" y="4565"/>
                  </a:lnTo>
                  <a:lnTo>
                    <a:pt x="3400" y="4565"/>
                  </a:lnTo>
                  <a:lnTo>
                    <a:pt x="3400" y="4565"/>
                  </a:lnTo>
                  <a:lnTo>
                    <a:pt x="4469" y="4371"/>
                  </a:lnTo>
                  <a:lnTo>
                    <a:pt x="5052" y="4371"/>
                  </a:lnTo>
                  <a:lnTo>
                    <a:pt x="5440" y="4468"/>
                  </a:lnTo>
                  <a:lnTo>
                    <a:pt x="5440" y="4468"/>
                  </a:lnTo>
                  <a:lnTo>
                    <a:pt x="5537" y="4759"/>
                  </a:lnTo>
                  <a:lnTo>
                    <a:pt x="5634" y="5148"/>
                  </a:lnTo>
                  <a:lnTo>
                    <a:pt x="5829" y="5633"/>
                  </a:lnTo>
                  <a:lnTo>
                    <a:pt x="6120" y="6119"/>
                  </a:lnTo>
                  <a:lnTo>
                    <a:pt x="6120" y="6119"/>
                  </a:lnTo>
                  <a:lnTo>
                    <a:pt x="6411" y="6313"/>
                  </a:lnTo>
                  <a:lnTo>
                    <a:pt x="6411" y="6313"/>
                  </a:lnTo>
                  <a:lnTo>
                    <a:pt x="6606" y="6313"/>
                  </a:lnTo>
                  <a:lnTo>
                    <a:pt x="6800" y="6119"/>
                  </a:lnTo>
                  <a:lnTo>
                    <a:pt x="6800" y="6119"/>
                  </a:lnTo>
                  <a:lnTo>
                    <a:pt x="7091" y="5633"/>
                  </a:lnTo>
                  <a:lnTo>
                    <a:pt x="7383" y="5148"/>
                  </a:lnTo>
                  <a:lnTo>
                    <a:pt x="7480" y="4759"/>
                  </a:lnTo>
                  <a:lnTo>
                    <a:pt x="7480" y="4468"/>
                  </a:lnTo>
                  <a:lnTo>
                    <a:pt x="7480" y="4468"/>
                  </a:lnTo>
                  <a:lnTo>
                    <a:pt x="7965" y="4371"/>
                  </a:lnTo>
                  <a:lnTo>
                    <a:pt x="8548" y="4371"/>
                  </a:lnTo>
                  <a:lnTo>
                    <a:pt x="9520" y="4565"/>
                  </a:lnTo>
                  <a:lnTo>
                    <a:pt x="9520" y="4565"/>
                  </a:lnTo>
                  <a:lnTo>
                    <a:pt x="9714" y="4565"/>
                  </a:lnTo>
                  <a:lnTo>
                    <a:pt x="9811" y="4468"/>
                  </a:lnTo>
                  <a:lnTo>
                    <a:pt x="9811" y="4468"/>
                  </a:lnTo>
                  <a:lnTo>
                    <a:pt x="9908" y="4371"/>
                  </a:lnTo>
                  <a:lnTo>
                    <a:pt x="9811" y="4177"/>
                  </a:lnTo>
                  <a:lnTo>
                    <a:pt x="9811" y="4177"/>
                  </a:lnTo>
                  <a:lnTo>
                    <a:pt x="9422" y="3594"/>
                  </a:lnTo>
                  <a:lnTo>
                    <a:pt x="9131" y="3302"/>
                  </a:lnTo>
                  <a:lnTo>
                    <a:pt x="8742" y="3011"/>
                  </a:lnTo>
                  <a:lnTo>
                    <a:pt x="8742" y="3011"/>
                  </a:lnTo>
                  <a:lnTo>
                    <a:pt x="9811" y="2622"/>
                  </a:lnTo>
                  <a:lnTo>
                    <a:pt x="9811" y="2622"/>
                  </a:lnTo>
                  <a:lnTo>
                    <a:pt x="10394" y="2914"/>
                  </a:lnTo>
                  <a:lnTo>
                    <a:pt x="10879" y="3205"/>
                  </a:lnTo>
                  <a:lnTo>
                    <a:pt x="11365" y="3691"/>
                  </a:lnTo>
                  <a:lnTo>
                    <a:pt x="11753" y="4177"/>
                  </a:lnTo>
                  <a:lnTo>
                    <a:pt x="12045" y="4662"/>
                  </a:lnTo>
                  <a:lnTo>
                    <a:pt x="12336" y="5245"/>
                  </a:lnTo>
                  <a:lnTo>
                    <a:pt x="12433" y="5925"/>
                  </a:lnTo>
                  <a:lnTo>
                    <a:pt x="12530" y="6508"/>
                  </a:lnTo>
                  <a:lnTo>
                    <a:pt x="12530" y="6508"/>
                  </a:lnTo>
                  <a:lnTo>
                    <a:pt x="12530" y="6799"/>
                  </a:lnTo>
                  <a:lnTo>
                    <a:pt x="12530" y="6799"/>
                  </a:lnTo>
                  <a:lnTo>
                    <a:pt x="12628" y="6896"/>
                  </a:lnTo>
                  <a:lnTo>
                    <a:pt x="12725" y="6993"/>
                  </a:lnTo>
                  <a:lnTo>
                    <a:pt x="12725" y="6993"/>
                  </a:lnTo>
                  <a:lnTo>
                    <a:pt x="12725" y="6993"/>
                  </a:lnTo>
                  <a:lnTo>
                    <a:pt x="12919" y="6896"/>
                  </a:lnTo>
                  <a:lnTo>
                    <a:pt x="12919" y="6799"/>
                  </a:lnTo>
                  <a:lnTo>
                    <a:pt x="12919" y="6799"/>
                  </a:lnTo>
                  <a:lnTo>
                    <a:pt x="12919" y="6508"/>
                  </a:lnTo>
                  <a:lnTo>
                    <a:pt x="12919" y="6508"/>
                  </a:lnTo>
                  <a:lnTo>
                    <a:pt x="12822" y="5828"/>
                  </a:lnTo>
                  <a:lnTo>
                    <a:pt x="12725" y="5245"/>
                  </a:lnTo>
                  <a:lnTo>
                    <a:pt x="12433" y="4662"/>
                  </a:lnTo>
                  <a:lnTo>
                    <a:pt x="12142" y="4079"/>
                  </a:lnTo>
                  <a:lnTo>
                    <a:pt x="11851" y="3497"/>
                  </a:lnTo>
                  <a:lnTo>
                    <a:pt x="11365" y="3108"/>
                  </a:lnTo>
                  <a:lnTo>
                    <a:pt x="10879" y="2720"/>
                  </a:lnTo>
                  <a:lnTo>
                    <a:pt x="10297" y="2428"/>
                  </a:lnTo>
                  <a:lnTo>
                    <a:pt x="10297" y="2428"/>
                  </a:lnTo>
                  <a:lnTo>
                    <a:pt x="10394" y="2234"/>
                  </a:lnTo>
                  <a:lnTo>
                    <a:pt x="10394" y="2234"/>
                  </a:lnTo>
                  <a:lnTo>
                    <a:pt x="10297" y="2040"/>
                  </a:lnTo>
                  <a:lnTo>
                    <a:pt x="10102" y="1943"/>
                  </a:lnTo>
                  <a:lnTo>
                    <a:pt x="10102" y="1943"/>
                  </a:lnTo>
                  <a:lnTo>
                    <a:pt x="9520" y="1748"/>
                  </a:lnTo>
                  <a:lnTo>
                    <a:pt x="8937" y="1651"/>
                  </a:lnTo>
                  <a:lnTo>
                    <a:pt x="8257" y="1554"/>
                  </a:lnTo>
                  <a:lnTo>
                    <a:pt x="7577" y="1651"/>
                  </a:lnTo>
                  <a:lnTo>
                    <a:pt x="7577" y="1651"/>
                  </a:lnTo>
                  <a:lnTo>
                    <a:pt x="7965" y="1360"/>
                  </a:lnTo>
                  <a:lnTo>
                    <a:pt x="8354" y="1263"/>
                  </a:lnTo>
                  <a:lnTo>
                    <a:pt x="8354" y="1263"/>
                  </a:lnTo>
                  <a:lnTo>
                    <a:pt x="8645" y="1166"/>
                  </a:lnTo>
                  <a:lnTo>
                    <a:pt x="8840" y="971"/>
                  </a:lnTo>
                  <a:lnTo>
                    <a:pt x="8840" y="680"/>
                  </a:lnTo>
                  <a:lnTo>
                    <a:pt x="8840" y="486"/>
                  </a:lnTo>
                  <a:lnTo>
                    <a:pt x="8840" y="486"/>
                  </a:lnTo>
                  <a:lnTo>
                    <a:pt x="8742" y="194"/>
                  </a:lnTo>
                  <a:lnTo>
                    <a:pt x="8548" y="97"/>
                  </a:lnTo>
                  <a:lnTo>
                    <a:pt x="8354" y="0"/>
                  </a:lnTo>
                  <a:lnTo>
                    <a:pt x="8063" y="0"/>
                  </a:lnTo>
                  <a:lnTo>
                    <a:pt x="8063" y="0"/>
                  </a:lnTo>
                  <a:lnTo>
                    <a:pt x="7674" y="97"/>
                  </a:lnTo>
                  <a:lnTo>
                    <a:pt x="7286" y="291"/>
                  </a:lnTo>
                  <a:lnTo>
                    <a:pt x="6606" y="777"/>
                  </a:lnTo>
                  <a:lnTo>
                    <a:pt x="6217" y="1263"/>
                  </a:lnTo>
                  <a:lnTo>
                    <a:pt x="6023" y="1845"/>
                  </a:lnTo>
                  <a:lnTo>
                    <a:pt x="6023" y="1845"/>
                  </a:lnTo>
                  <a:lnTo>
                    <a:pt x="5537" y="1651"/>
                  </a:lnTo>
                  <a:lnTo>
                    <a:pt x="5052" y="1554"/>
                  </a:lnTo>
                  <a:lnTo>
                    <a:pt x="4177" y="1554"/>
                  </a:lnTo>
                  <a:lnTo>
                    <a:pt x="3400" y="1748"/>
                  </a:lnTo>
                  <a:lnTo>
                    <a:pt x="2818" y="1943"/>
                  </a:lnTo>
                  <a:lnTo>
                    <a:pt x="2818" y="1943"/>
                  </a:lnTo>
                  <a:lnTo>
                    <a:pt x="2623" y="2040"/>
                  </a:lnTo>
                  <a:lnTo>
                    <a:pt x="2623" y="2234"/>
                  </a:lnTo>
                  <a:lnTo>
                    <a:pt x="2623" y="2234"/>
                  </a:lnTo>
                  <a:lnTo>
                    <a:pt x="2623" y="2428"/>
                  </a:lnTo>
                  <a:lnTo>
                    <a:pt x="2623" y="2428"/>
                  </a:lnTo>
                  <a:lnTo>
                    <a:pt x="2041" y="2720"/>
                  </a:lnTo>
                  <a:lnTo>
                    <a:pt x="1555" y="3108"/>
                  </a:lnTo>
                  <a:lnTo>
                    <a:pt x="1167" y="3497"/>
                  </a:lnTo>
                  <a:lnTo>
                    <a:pt x="778" y="4079"/>
                  </a:lnTo>
                  <a:lnTo>
                    <a:pt x="487" y="4662"/>
                  </a:lnTo>
                  <a:lnTo>
                    <a:pt x="195" y="5245"/>
                  </a:lnTo>
                  <a:lnTo>
                    <a:pt x="98" y="5828"/>
                  </a:lnTo>
                  <a:lnTo>
                    <a:pt x="1" y="6508"/>
                  </a:lnTo>
                  <a:lnTo>
                    <a:pt x="1" y="6508"/>
                  </a:lnTo>
                  <a:lnTo>
                    <a:pt x="1" y="7285"/>
                  </a:lnTo>
                  <a:lnTo>
                    <a:pt x="98" y="7964"/>
                  </a:lnTo>
                  <a:lnTo>
                    <a:pt x="292" y="8644"/>
                  </a:lnTo>
                  <a:lnTo>
                    <a:pt x="487" y="9227"/>
                  </a:lnTo>
                  <a:lnTo>
                    <a:pt x="778" y="9907"/>
                  </a:lnTo>
                  <a:lnTo>
                    <a:pt x="1069" y="10490"/>
                  </a:lnTo>
                  <a:lnTo>
                    <a:pt x="1458" y="10975"/>
                  </a:lnTo>
                  <a:lnTo>
                    <a:pt x="1846" y="11461"/>
                  </a:lnTo>
                  <a:lnTo>
                    <a:pt x="2332" y="11850"/>
                  </a:lnTo>
                  <a:lnTo>
                    <a:pt x="2818" y="12238"/>
                  </a:lnTo>
                  <a:lnTo>
                    <a:pt x="3400" y="12627"/>
                  </a:lnTo>
                  <a:lnTo>
                    <a:pt x="3983" y="12918"/>
                  </a:lnTo>
                  <a:lnTo>
                    <a:pt x="4566" y="13112"/>
                  </a:lnTo>
                  <a:lnTo>
                    <a:pt x="5149" y="13306"/>
                  </a:lnTo>
                  <a:lnTo>
                    <a:pt x="5829" y="13404"/>
                  </a:lnTo>
                  <a:lnTo>
                    <a:pt x="6509" y="13404"/>
                  </a:lnTo>
                  <a:lnTo>
                    <a:pt x="6509" y="13404"/>
                  </a:lnTo>
                  <a:lnTo>
                    <a:pt x="7188" y="13404"/>
                  </a:lnTo>
                  <a:lnTo>
                    <a:pt x="7965" y="13209"/>
                  </a:lnTo>
                  <a:lnTo>
                    <a:pt x="7965" y="13209"/>
                  </a:lnTo>
                  <a:lnTo>
                    <a:pt x="8063" y="13209"/>
                  </a:lnTo>
                  <a:lnTo>
                    <a:pt x="8063" y="13015"/>
                  </a:lnTo>
                  <a:lnTo>
                    <a:pt x="8063" y="13015"/>
                  </a:lnTo>
                  <a:lnTo>
                    <a:pt x="7965" y="12918"/>
                  </a:lnTo>
                  <a:lnTo>
                    <a:pt x="7868" y="12821"/>
                  </a:lnTo>
                  <a:lnTo>
                    <a:pt x="7868" y="1282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99"/>
            <p:cNvSpPr/>
            <p:nvPr/>
          </p:nvSpPr>
          <p:spPr>
            <a:xfrm>
              <a:off x="4145478" y="3774294"/>
              <a:ext cx="60194" cy="65419"/>
            </a:xfrm>
            <a:custGeom>
              <a:avLst/>
              <a:gdLst/>
              <a:ahLst/>
              <a:cxnLst/>
              <a:rect l="l" t="t" r="r" b="b"/>
              <a:pathLst>
                <a:path w="2235" h="2429" fill="none" extrusionOk="0">
                  <a:moveTo>
                    <a:pt x="1943" y="1"/>
                  </a:moveTo>
                  <a:lnTo>
                    <a:pt x="1943" y="1"/>
                  </a:lnTo>
                  <a:lnTo>
                    <a:pt x="2137" y="1"/>
                  </a:lnTo>
                  <a:lnTo>
                    <a:pt x="2234" y="195"/>
                  </a:lnTo>
                  <a:lnTo>
                    <a:pt x="2234" y="195"/>
                  </a:lnTo>
                  <a:lnTo>
                    <a:pt x="2234" y="292"/>
                  </a:lnTo>
                  <a:lnTo>
                    <a:pt x="2040" y="389"/>
                  </a:lnTo>
                  <a:lnTo>
                    <a:pt x="2040" y="389"/>
                  </a:lnTo>
                  <a:lnTo>
                    <a:pt x="1554" y="680"/>
                  </a:lnTo>
                  <a:lnTo>
                    <a:pt x="1069" y="972"/>
                  </a:lnTo>
                  <a:lnTo>
                    <a:pt x="777" y="1360"/>
                  </a:lnTo>
                  <a:lnTo>
                    <a:pt x="583" y="1846"/>
                  </a:lnTo>
                  <a:lnTo>
                    <a:pt x="583" y="1846"/>
                  </a:lnTo>
                  <a:lnTo>
                    <a:pt x="486" y="2234"/>
                  </a:lnTo>
                  <a:lnTo>
                    <a:pt x="486" y="2234"/>
                  </a:lnTo>
                  <a:lnTo>
                    <a:pt x="389" y="2429"/>
                  </a:lnTo>
                  <a:lnTo>
                    <a:pt x="194" y="2429"/>
                  </a:lnTo>
                  <a:lnTo>
                    <a:pt x="97" y="2332"/>
                  </a:lnTo>
                  <a:lnTo>
                    <a:pt x="0" y="2137"/>
                  </a:lnTo>
                  <a:lnTo>
                    <a:pt x="0" y="2137"/>
                  </a:lnTo>
                  <a:lnTo>
                    <a:pt x="97" y="1749"/>
                  </a:lnTo>
                  <a:lnTo>
                    <a:pt x="97" y="1749"/>
                  </a:lnTo>
                  <a:lnTo>
                    <a:pt x="292" y="1166"/>
                  </a:lnTo>
                  <a:lnTo>
                    <a:pt x="680" y="680"/>
                  </a:lnTo>
                  <a:lnTo>
                    <a:pt x="1166" y="292"/>
                  </a:lnTo>
                  <a:lnTo>
                    <a:pt x="1554" y="98"/>
                  </a:lnTo>
                  <a:lnTo>
                    <a:pt x="1943" y="1"/>
                  </a:lnTo>
                  <a:lnTo>
                    <a:pt x="1943"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99"/>
            <p:cNvSpPr/>
            <p:nvPr/>
          </p:nvSpPr>
          <p:spPr>
            <a:xfrm>
              <a:off x="4064384" y="3816147"/>
              <a:ext cx="175277" cy="104660"/>
            </a:xfrm>
            <a:custGeom>
              <a:avLst/>
              <a:gdLst/>
              <a:ahLst/>
              <a:cxnLst/>
              <a:rect l="l" t="t" r="r" b="b"/>
              <a:pathLst>
                <a:path w="6508" h="3886" fill="none" extrusionOk="0">
                  <a:moveTo>
                    <a:pt x="2720" y="292"/>
                  </a:moveTo>
                  <a:lnTo>
                    <a:pt x="2720" y="292"/>
                  </a:lnTo>
                  <a:lnTo>
                    <a:pt x="2623" y="583"/>
                  </a:lnTo>
                  <a:lnTo>
                    <a:pt x="2623" y="583"/>
                  </a:lnTo>
                  <a:lnTo>
                    <a:pt x="2623" y="875"/>
                  </a:lnTo>
                  <a:lnTo>
                    <a:pt x="2817" y="1069"/>
                  </a:lnTo>
                  <a:lnTo>
                    <a:pt x="3011" y="1263"/>
                  </a:lnTo>
                  <a:lnTo>
                    <a:pt x="3303" y="1263"/>
                  </a:lnTo>
                  <a:lnTo>
                    <a:pt x="3303" y="1263"/>
                  </a:lnTo>
                  <a:lnTo>
                    <a:pt x="3497" y="1263"/>
                  </a:lnTo>
                  <a:lnTo>
                    <a:pt x="3691" y="1069"/>
                  </a:lnTo>
                  <a:lnTo>
                    <a:pt x="3788" y="972"/>
                  </a:lnTo>
                  <a:lnTo>
                    <a:pt x="3885" y="680"/>
                  </a:lnTo>
                  <a:lnTo>
                    <a:pt x="3885" y="680"/>
                  </a:lnTo>
                  <a:lnTo>
                    <a:pt x="4080" y="195"/>
                  </a:lnTo>
                  <a:lnTo>
                    <a:pt x="4080" y="195"/>
                  </a:lnTo>
                  <a:lnTo>
                    <a:pt x="4759" y="1"/>
                  </a:lnTo>
                  <a:lnTo>
                    <a:pt x="5439" y="1"/>
                  </a:lnTo>
                  <a:lnTo>
                    <a:pt x="6022" y="98"/>
                  </a:lnTo>
                  <a:lnTo>
                    <a:pt x="6508" y="292"/>
                  </a:lnTo>
                  <a:lnTo>
                    <a:pt x="6508" y="292"/>
                  </a:lnTo>
                  <a:lnTo>
                    <a:pt x="5731" y="583"/>
                  </a:lnTo>
                  <a:lnTo>
                    <a:pt x="5245" y="778"/>
                  </a:lnTo>
                  <a:lnTo>
                    <a:pt x="5245" y="778"/>
                  </a:lnTo>
                  <a:lnTo>
                    <a:pt x="5051" y="875"/>
                  </a:lnTo>
                  <a:lnTo>
                    <a:pt x="5051" y="1069"/>
                  </a:lnTo>
                  <a:lnTo>
                    <a:pt x="5051" y="1069"/>
                  </a:lnTo>
                  <a:lnTo>
                    <a:pt x="5051" y="1263"/>
                  </a:lnTo>
                  <a:lnTo>
                    <a:pt x="5245" y="1360"/>
                  </a:lnTo>
                  <a:lnTo>
                    <a:pt x="5245" y="1360"/>
                  </a:lnTo>
                  <a:lnTo>
                    <a:pt x="5731" y="1749"/>
                  </a:lnTo>
                  <a:lnTo>
                    <a:pt x="6119" y="2137"/>
                  </a:lnTo>
                  <a:lnTo>
                    <a:pt x="6119" y="2137"/>
                  </a:lnTo>
                  <a:lnTo>
                    <a:pt x="5051" y="2040"/>
                  </a:lnTo>
                  <a:lnTo>
                    <a:pt x="4468" y="2040"/>
                  </a:lnTo>
                  <a:lnTo>
                    <a:pt x="4080" y="2137"/>
                  </a:lnTo>
                  <a:lnTo>
                    <a:pt x="4080" y="2137"/>
                  </a:lnTo>
                  <a:lnTo>
                    <a:pt x="3885" y="2235"/>
                  </a:lnTo>
                  <a:lnTo>
                    <a:pt x="3885" y="2429"/>
                  </a:lnTo>
                  <a:lnTo>
                    <a:pt x="3885" y="2429"/>
                  </a:lnTo>
                  <a:lnTo>
                    <a:pt x="3885" y="2720"/>
                  </a:lnTo>
                  <a:lnTo>
                    <a:pt x="3788" y="3012"/>
                  </a:lnTo>
                  <a:lnTo>
                    <a:pt x="3594" y="3497"/>
                  </a:lnTo>
                  <a:lnTo>
                    <a:pt x="3303" y="3886"/>
                  </a:lnTo>
                  <a:lnTo>
                    <a:pt x="3303" y="3886"/>
                  </a:lnTo>
                  <a:lnTo>
                    <a:pt x="2914" y="3497"/>
                  </a:lnTo>
                  <a:lnTo>
                    <a:pt x="2817" y="3012"/>
                  </a:lnTo>
                  <a:lnTo>
                    <a:pt x="2720" y="2720"/>
                  </a:lnTo>
                  <a:lnTo>
                    <a:pt x="2720" y="2429"/>
                  </a:lnTo>
                  <a:lnTo>
                    <a:pt x="2720" y="2429"/>
                  </a:lnTo>
                  <a:lnTo>
                    <a:pt x="2623" y="2235"/>
                  </a:lnTo>
                  <a:lnTo>
                    <a:pt x="2526" y="2137"/>
                  </a:lnTo>
                  <a:lnTo>
                    <a:pt x="2526" y="2137"/>
                  </a:lnTo>
                  <a:lnTo>
                    <a:pt x="2040" y="2040"/>
                  </a:lnTo>
                  <a:lnTo>
                    <a:pt x="1554" y="2040"/>
                  </a:lnTo>
                  <a:lnTo>
                    <a:pt x="486" y="2137"/>
                  </a:lnTo>
                  <a:lnTo>
                    <a:pt x="486" y="2137"/>
                  </a:lnTo>
                  <a:lnTo>
                    <a:pt x="874" y="1749"/>
                  </a:lnTo>
                  <a:lnTo>
                    <a:pt x="1360" y="1360"/>
                  </a:lnTo>
                  <a:lnTo>
                    <a:pt x="1360" y="1360"/>
                  </a:lnTo>
                  <a:lnTo>
                    <a:pt x="1457" y="1263"/>
                  </a:lnTo>
                  <a:lnTo>
                    <a:pt x="1554" y="1069"/>
                  </a:lnTo>
                  <a:lnTo>
                    <a:pt x="1554" y="1069"/>
                  </a:lnTo>
                  <a:lnTo>
                    <a:pt x="1457" y="875"/>
                  </a:lnTo>
                  <a:lnTo>
                    <a:pt x="1360" y="778"/>
                  </a:lnTo>
                  <a:lnTo>
                    <a:pt x="1360" y="778"/>
                  </a:lnTo>
                  <a:lnTo>
                    <a:pt x="777" y="583"/>
                  </a:lnTo>
                  <a:lnTo>
                    <a:pt x="0" y="292"/>
                  </a:lnTo>
                  <a:lnTo>
                    <a:pt x="0" y="292"/>
                  </a:lnTo>
                  <a:lnTo>
                    <a:pt x="971" y="1"/>
                  </a:lnTo>
                  <a:lnTo>
                    <a:pt x="1651" y="1"/>
                  </a:lnTo>
                  <a:lnTo>
                    <a:pt x="2234" y="98"/>
                  </a:lnTo>
                  <a:lnTo>
                    <a:pt x="2720" y="292"/>
                  </a:lnTo>
                  <a:lnTo>
                    <a:pt x="2720" y="292"/>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99"/>
            <p:cNvSpPr/>
            <p:nvPr/>
          </p:nvSpPr>
          <p:spPr>
            <a:xfrm>
              <a:off x="4137613" y="3823985"/>
              <a:ext cx="27" cy="27"/>
            </a:xfrm>
            <a:custGeom>
              <a:avLst/>
              <a:gdLst/>
              <a:ahLst/>
              <a:cxnLst/>
              <a:rect l="l" t="t" r="r" b="b"/>
              <a:pathLst>
                <a:path w="1" h="1" fill="none" extrusionOk="0">
                  <a:moveTo>
                    <a:pt x="1" y="1"/>
                  </a:moveTo>
                  <a:lnTo>
                    <a:pt x="1"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99"/>
            <p:cNvSpPr/>
            <p:nvPr/>
          </p:nvSpPr>
          <p:spPr>
            <a:xfrm>
              <a:off x="4197781" y="3983560"/>
              <a:ext cx="122974" cy="96822"/>
            </a:xfrm>
            <a:custGeom>
              <a:avLst/>
              <a:gdLst/>
              <a:ahLst/>
              <a:cxnLst/>
              <a:rect l="l" t="t" r="r" b="b"/>
              <a:pathLst>
                <a:path w="4566" h="3595" extrusionOk="0">
                  <a:moveTo>
                    <a:pt x="2332" y="389"/>
                  </a:moveTo>
                  <a:lnTo>
                    <a:pt x="2623" y="972"/>
                  </a:lnTo>
                  <a:lnTo>
                    <a:pt x="2720" y="1361"/>
                  </a:lnTo>
                  <a:lnTo>
                    <a:pt x="2817" y="1749"/>
                  </a:lnTo>
                  <a:lnTo>
                    <a:pt x="2526" y="2040"/>
                  </a:lnTo>
                  <a:lnTo>
                    <a:pt x="2332" y="2332"/>
                  </a:lnTo>
                  <a:lnTo>
                    <a:pt x="2040" y="2040"/>
                  </a:lnTo>
                  <a:lnTo>
                    <a:pt x="1846" y="1749"/>
                  </a:lnTo>
                  <a:lnTo>
                    <a:pt x="1846" y="1361"/>
                  </a:lnTo>
                  <a:lnTo>
                    <a:pt x="2040" y="972"/>
                  </a:lnTo>
                  <a:lnTo>
                    <a:pt x="2332" y="389"/>
                  </a:lnTo>
                  <a:close/>
                  <a:moveTo>
                    <a:pt x="486" y="1555"/>
                  </a:moveTo>
                  <a:lnTo>
                    <a:pt x="1069" y="1846"/>
                  </a:lnTo>
                  <a:lnTo>
                    <a:pt x="1555" y="2138"/>
                  </a:lnTo>
                  <a:lnTo>
                    <a:pt x="1749" y="2332"/>
                  </a:lnTo>
                  <a:lnTo>
                    <a:pt x="1943" y="2623"/>
                  </a:lnTo>
                  <a:lnTo>
                    <a:pt x="2040" y="2817"/>
                  </a:lnTo>
                  <a:lnTo>
                    <a:pt x="2138" y="3206"/>
                  </a:lnTo>
                  <a:lnTo>
                    <a:pt x="1652" y="3206"/>
                  </a:lnTo>
                  <a:lnTo>
                    <a:pt x="1458" y="3012"/>
                  </a:lnTo>
                  <a:lnTo>
                    <a:pt x="1166" y="2915"/>
                  </a:lnTo>
                  <a:lnTo>
                    <a:pt x="875" y="2429"/>
                  </a:lnTo>
                  <a:lnTo>
                    <a:pt x="583" y="2040"/>
                  </a:lnTo>
                  <a:lnTo>
                    <a:pt x="486" y="1555"/>
                  </a:lnTo>
                  <a:close/>
                  <a:moveTo>
                    <a:pt x="4080" y="1555"/>
                  </a:moveTo>
                  <a:lnTo>
                    <a:pt x="3983" y="2040"/>
                  </a:lnTo>
                  <a:lnTo>
                    <a:pt x="3789" y="2429"/>
                  </a:lnTo>
                  <a:lnTo>
                    <a:pt x="3400" y="2915"/>
                  </a:lnTo>
                  <a:lnTo>
                    <a:pt x="3206" y="3012"/>
                  </a:lnTo>
                  <a:lnTo>
                    <a:pt x="2915" y="3206"/>
                  </a:lnTo>
                  <a:lnTo>
                    <a:pt x="2526" y="3206"/>
                  </a:lnTo>
                  <a:lnTo>
                    <a:pt x="2526" y="2817"/>
                  </a:lnTo>
                  <a:lnTo>
                    <a:pt x="2623" y="2623"/>
                  </a:lnTo>
                  <a:lnTo>
                    <a:pt x="2817" y="2332"/>
                  </a:lnTo>
                  <a:lnTo>
                    <a:pt x="3012" y="2138"/>
                  </a:lnTo>
                  <a:lnTo>
                    <a:pt x="3497" y="1846"/>
                  </a:lnTo>
                  <a:lnTo>
                    <a:pt x="4080" y="1555"/>
                  </a:lnTo>
                  <a:close/>
                  <a:moveTo>
                    <a:pt x="2138" y="1"/>
                  </a:moveTo>
                  <a:lnTo>
                    <a:pt x="2040" y="98"/>
                  </a:lnTo>
                  <a:lnTo>
                    <a:pt x="1749" y="681"/>
                  </a:lnTo>
                  <a:lnTo>
                    <a:pt x="1555" y="1069"/>
                  </a:lnTo>
                  <a:lnTo>
                    <a:pt x="1458" y="1555"/>
                  </a:lnTo>
                  <a:lnTo>
                    <a:pt x="875" y="1361"/>
                  </a:lnTo>
                  <a:lnTo>
                    <a:pt x="292" y="1166"/>
                  </a:lnTo>
                  <a:lnTo>
                    <a:pt x="195" y="1166"/>
                  </a:lnTo>
                  <a:lnTo>
                    <a:pt x="98" y="1263"/>
                  </a:lnTo>
                  <a:lnTo>
                    <a:pt x="1" y="1361"/>
                  </a:lnTo>
                  <a:lnTo>
                    <a:pt x="1" y="1458"/>
                  </a:lnTo>
                  <a:lnTo>
                    <a:pt x="98" y="1943"/>
                  </a:lnTo>
                  <a:lnTo>
                    <a:pt x="389" y="2526"/>
                  </a:lnTo>
                  <a:lnTo>
                    <a:pt x="583" y="2915"/>
                  </a:lnTo>
                  <a:lnTo>
                    <a:pt x="875" y="3206"/>
                  </a:lnTo>
                  <a:lnTo>
                    <a:pt x="292" y="3206"/>
                  </a:lnTo>
                  <a:lnTo>
                    <a:pt x="292" y="3400"/>
                  </a:lnTo>
                  <a:lnTo>
                    <a:pt x="292" y="3497"/>
                  </a:lnTo>
                  <a:lnTo>
                    <a:pt x="486" y="3594"/>
                  </a:lnTo>
                  <a:lnTo>
                    <a:pt x="4080" y="3594"/>
                  </a:lnTo>
                  <a:lnTo>
                    <a:pt x="4274" y="3497"/>
                  </a:lnTo>
                  <a:lnTo>
                    <a:pt x="4274" y="3400"/>
                  </a:lnTo>
                  <a:lnTo>
                    <a:pt x="4274" y="3303"/>
                  </a:lnTo>
                  <a:lnTo>
                    <a:pt x="4080" y="3206"/>
                  </a:lnTo>
                  <a:lnTo>
                    <a:pt x="3692" y="3206"/>
                  </a:lnTo>
                  <a:lnTo>
                    <a:pt x="3983" y="2915"/>
                  </a:lnTo>
                  <a:lnTo>
                    <a:pt x="4177" y="2526"/>
                  </a:lnTo>
                  <a:lnTo>
                    <a:pt x="4469" y="1943"/>
                  </a:lnTo>
                  <a:lnTo>
                    <a:pt x="4566" y="1458"/>
                  </a:lnTo>
                  <a:lnTo>
                    <a:pt x="4566" y="1361"/>
                  </a:lnTo>
                  <a:lnTo>
                    <a:pt x="4469" y="1263"/>
                  </a:lnTo>
                  <a:lnTo>
                    <a:pt x="4371" y="1166"/>
                  </a:lnTo>
                  <a:lnTo>
                    <a:pt x="4274" y="1166"/>
                  </a:lnTo>
                  <a:lnTo>
                    <a:pt x="3692" y="1361"/>
                  </a:lnTo>
                  <a:lnTo>
                    <a:pt x="3206" y="1555"/>
                  </a:lnTo>
                  <a:lnTo>
                    <a:pt x="3012" y="1069"/>
                  </a:lnTo>
                  <a:lnTo>
                    <a:pt x="2817" y="681"/>
                  </a:lnTo>
                  <a:lnTo>
                    <a:pt x="2526" y="98"/>
                  </a:lnTo>
                  <a:lnTo>
                    <a:pt x="24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99"/>
            <p:cNvSpPr/>
            <p:nvPr/>
          </p:nvSpPr>
          <p:spPr>
            <a:xfrm>
              <a:off x="4197781" y="3983560"/>
              <a:ext cx="122974" cy="96822"/>
            </a:xfrm>
            <a:custGeom>
              <a:avLst/>
              <a:gdLst/>
              <a:ahLst/>
              <a:cxnLst/>
              <a:rect l="l" t="t" r="r" b="b"/>
              <a:pathLst>
                <a:path w="4566" h="3595" fill="none" extrusionOk="0">
                  <a:moveTo>
                    <a:pt x="4274" y="1166"/>
                  </a:moveTo>
                  <a:lnTo>
                    <a:pt x="4274" y="1166"/>
                  </a:lnTo>
                  <a:lnTo>
                    <a:pt x="3692" y="1361"/>
                  </a:lnTo>
                  <a:lnTo>
                    <a:pt x="3206" y="1555"/>
                  </a:lnTo>
                  <a:lnTo>
                    <a:pt x="3206" y="1555"/>
                  </a:lnTo>
                  <a:lnTo>
                    <a:pt x="3012" y="1069"/>
                  </a:lnTo>
                  <a:lnTo>
                    <a:pt x="2817" y="681"/>
                  </a:lnTo>
                  <a:lnTo>
                    <a:pt x="2526" y="98"/>
                  </a:lnTo>
                  <a:lnTo>
                    <a:pt x="2526" y="98"/>
                  </a:lnTo>
                  <a:lnTo>
                    <a:pt x="2429" y="1"/>
                  </a:lnTo>
                  <a:lnTo>
                    <a:pt x="2332" y="1"/>
                  </a:lnTo>
                  <a:lnTo>
                    <a:pt x="2138" y="1"/>
                  </a:lnTo>
                  <a:lnTo>
                    <a:pt x="2040" y="98"/>
                  </a:lnTo>
                  <a:lnTo>
                    <a:pt x="2040" y="98"/>
                  </a:lnTo>
                  <a:lnTo>
                    <a:pt x="1749" y="681"/>
                  </a:lnTo>
                  <a:lnTo>
                    <a:pt x="1555" y="1069"/>
                  </a:lnTo>
                  <a:lnTo>
                    <a:pt x="1458" y="1555"/>
                  </a:lnTo>
                  <a:lnTo>
                    <a:pt x="1458" y="1555"/>
                  </a:lnTo>
                  <a:lnTo>
                    <a:pt x="875" y="1361"/>
                  </a:lnTo>
                  <a:lnTo>
                    <a:pt x="292" y="1166"/>
                  </a:lnTo>
                  <a:lnTo>
                    <a:pt x="292" y="1166"/>
                  </a:lnTo>
                  <a:lnTo>
                    <a:pt x="195" y="1166"/>
                  </a:lnTo>
                  <a:lnTo>
                    <a:pt x="98" y="1263"/>
                  </a:lnTo>
                  <a:lnTo>
                    <a:pt x="1" y="1361"/>
                  </a:lnTo>
                  <a:lnTo>
                    <a:pt x="1" y="1458"/>
                  </a:lnTo>
                  <a:lnTo>
                    <a:pt x="1" y="1458"/>
                  </a:lnTo>
                  <a:lnTo>
                    <a:pt x="98" y="1943"/>
                  </a:lnTo>
                  <a:lnTo>
                    <a:pt x="389" y="2526"/>
                  </a:lnTo>
                  <a:lnTo>
                    <a:pt x="389" y="2526"/>
                  </a:lnTo>
                  <a:lnTo>
                    <a:pt x="583" y="2915"/>
                  </a:lnTo>
                  <a:lnTo>
                    <a:pt x="875" y="3206"/>
                  </a:lnTo>
                  <a:lnTo>
                    <a:pt x="486" y="3206"/>
                  </a:lnTo>
                  <a:lnTo>
                    <a:pt x="486" y="3206"/>
                  </a:lnTo>
                  <a:lnTo>
                    <a:pt x="292" y="3206"/>
                  </a:lnTo>
                  <a:lnTo>
                    <a:pt x="292" y="3206"/>
                  </a:lnTo>
                  <a:lnTo>
                    <a:pt x="292" y="3400"/>
                  </a:lnTo>
                  <a:lnTo>
                    <a:pt x="292" y="3497"/>
                  </a:lnTo>
                  <a:lnTo>
                    <a:pt x="486" y="3594"/>
                  </a:lnTo>
                  <a:lnTo>
                    <a:pt x="4080" y="3594"/>
                  </a:lnTo>
                  <a:lnTo>
                    <a:pt x="4080" y="3594"/>
                  </a:lnTo>
                  <a:lnTo>
                    <a:pt x="4274" y="3497"/>
                  </a:lnTo>
                  <a:lnTo>
                    <a:pt x="4274" y="3497"/>
                  </a:lnTo>
                  <a:lnTo>
                    <a:pt x="4274" y="3400"/>
                  </a:lnTo>
                  <a:lnTo>
                    <a:pt x="4274" y="3303"/>
                  </a:lnTo>
                  <a:lnTo>
                    <a:pt x="4080" y="3206"/>
                  </a:lnTo>
                  <a:lnTo>
                    <a:pt x="3692" y="3206"/>
                  </a:lnTo>
                  <a:lnTo>
                    <a:pt x="3692" y="3206"/>
                  </a:lnTo>
                  <a:lnTo>
                    <a:pt x="3983" y="2915"/>
                  </a:lnTo>
                  <a:lnTo>
                    <a:pt x="4177" y="2526"/>
                  </a:lnTo>
                  <a:lnTo>
                    <a:pt x="4177" y="2526"/>
                  </a:lnTo>
                  <a:lnTo>
                    <a:pt x="4469" y="1943"/>
                  </a:lnTo>
                  <a:lnTo>
                    <a:pt x="4566" y="1458"/>
                  </a:lnTo>
                  <a:lnTo>
                    <a:pt x="4566" y="1458"/>
                  </a:lnTo>
                  <a:lnTo>
                    <a:pt x="4566" y="1361"/>
                  </a:lnTo>
                  <a:lnTo>
                    <a:pt x="4469" y="1263"/>
                  </a:lnTo>
                  <a:lnTo>
                    <a:pt x="4371" y="1166"/>
                  </a:lnTo>
                  <a:lnTo>
                    <a:pt x="4274" y="1166"/>
                  </a:lnTo>
                  <a:lnTo>
                    <a:pt x="4274" y="1166"/>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99"/>
            <p:cNvSpPr/>
            <p:nvPr/>
          </p:nvSpPr>
          <p:spPr>
            <a:xfrm>
              <a:off x="4247498" y="3994037"/>
              <a:ext cx="26178" cy="52330"/>
            </a:xfrm>
            <a:custGeom>
              <a:avLst/>
              <a:gdLst/>
              <a:ahLst/>
              <a:cxnLst/>
              <a:rect l="l" t="t" r="r" b="b"/>
              <a:pathLst>
                <a:path w="972" h="1943" fill="none" extrusionOk="0">
                  <a:moveTo>
                    <a:pt x="486" y="0"/>
                  </a:moveTo>
                  <a:lnTo>
                    <a:pt x="486" y="0"/>
                  </a:lnTo>
                  <a:lnTo>
                    <a:pt x="777" y="583"/>
                  </a:lnTo>
                  <a:lnTo>
                    <a:pt x="874" y="972"/>
                  </a:lnTo>
                  <a:lnTo>
                    <a:pt x="971" y="1360"/>
                  </a:lnTo>
                  <a:lnTo>
                    <a:pt x="971" y="1360"/>
                  </a:lnTo>
                  <a:lnTo>
                    <a:pt x="680" y="1651"/>
                  </a:lnTo>
                  <a:lnTo>
                    <a:pt x="486" y="1943"/>
                  </a:lnTo>
                  <a:lnTo>
                    <a:pt x="486" y="1943"/>
                  </a:lnTo>
                  <a:lnTo>
                    <a:pt x="194" y="1651"/>
                  </a:lnTo>
                  <a:lnTo>
                    <a:pt x="0" y="1360"/>
                  </a:lnTo>
                  <a:lnTo>
                    <a:pt x="0" y="1360"/>
                  </a:lnTo>
                  <a:lnTo>
                    <a:pt x="0" y="972"/>
                  </a:lnTo>
                  <a:lnTo>
                    <a:pt x="194" y="583"/>
                  </a:lnTo>
                  <a:lnTo>
                    <a:pt x="486" y="0"/>
                  </a:lnTo>
                  <a:lnTo>
                    <a:pt x="486"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99"/>
            <p:cNvSpPr/>
            <p:nvPr/>
          </p:nvSpPr>
          <p:spPr>
            <a:xfrm>
              <a:off x="4210870" y="4025413"/>
              <a:ext cx="44492" cy="44492"/>
            </a:xfrm>
            <a:custGeom>
              <a:avLst/>
              <a:gdLst/>
              <a:ahLst/>
              <a:cxnLst/>
              <a:rect l="l" t="t" r="r" b="b"/>
              <a:pathLst>
                <a:path w="1652" h="1652" fill="none" extrusionOk="0">
                  <a:moveTo>
                    <a:pt x="0" y="1"/>
                  </a:moveTo>
                  <a:lnTo>
                    <a:pt x="0" y="1"/>
                  </a:lnTo>
                  <a:lnTo>
                    <a:pt x="583" y="292"/>
                  </a:lnTo>
                  <a:lnTo>
                    <a:pt x="1069" y="584"/>
                  </a:lnTo>
                  <a:lnTo>
                    <a:pt x="1263" y="778"/>
                  </a:lnTo>
                  <a:lnTo>
                    <a:pt x="1457" y="1069"/>
                  </a:lnTo>
                  <a:lnTo>
                    <a:pt x="1554" y="1263"/>
                  </a:lnTo>
                  <a:lnTo>
                    <a:pt x="1652" y="1652"/>
                  </a:lnTo>
                  <a:lnTo>
                    <a:pt x="1166" y="1652"/>
                  </a:lnTo>
                  <a:lnTo>
                    <a:pt x="1166" y="1652"/>
                  </a:lnTo>
                  <a:lnTo>
                    <a:pt x="972" y="1458"/>
                  </a:lnTo>
                  <a:lnTo>
                    <a:pt x="680" y="1361"/>
                  </a:lnTo>
                  <a:lnTo>
                    <a:pt x="389" y="875"/>
                  </a:lnTo>
                  <a:lnTo>
                    <a:pt x="97" y="486"/>
                  </a:lnTo>
                  <a:lnTo>
                    <a:pt x="0" y="1"/>
                  </a:lnTo>
                  <a:lnTo>
                    <a:pt x="0"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99"/>
            <p:cNvSpPr/>
            <p:nvPr/>
          </p:nvSpPr>
          <p:spPr>
            <a:xfrm>
              <a:off x="4265812" y="4025413"/>
              <a:ext cx="41880" cy="44492"/>
            </a:xfrm>
            <a:custGeom>
              <a:avLst/>
              <a:gdLst/>
              <a:ahLst/>
              <a:cxnLst/>
              <a:rect l="l" t="t" r="r" b="b"/>
              <a:pathLst>
                <a:path w="1555" h="1652" fill="none" extrusionOk="0">
                  <a:moveTo>
                    <a:pt x="389" y="1652"/>
                  </a:moveTo>
                  <a:lnTo>
                    <a:pt x="0" y="1652"/>
                  </a:lnTo>
                  <a:lnTo>
                    <a:pt x="0" y="1652"/>
                  </a:lnTo>
                  <a:lnTo>
                    <a:pt x="0" y="1263"/>
                  </a:lnTo>
                  <a:lnTo>
                    <a:pt x="97" y="1069"/>
                  </a:lnTo>
                  <a:lnTo>
                    <a:pt x="291" y="778"/>
                  </a:lnTo>
                  <a:lnTo>
                    <a:pt x="486" y="584"/>
                  </a:lnTo>
                  <a:lnTo>
                    <a:pt x="971" y="292"/>
                  </a:lnTo>
                  <a:lnTo>
                    <a:pt x="1554" y="1"/>
                  </a:lnTo>
                  <a:lnTo>
                    <a:pt x="1554" y="1"/>
                  </a:lnTo>
                  <a:lnTo>
                    <a:pt x="1457" y="486"/>
                  </a:lnTo>
                  <a:lnTo>
                    <a:pt x="1263" y="875"/>
                  </a:lnTo>
                  <a:lnTo>
                    <a:pt x="874" y="1361"/>
                  </a:lnTo>
                  <a:lnTo>
                    <a:pt x="680" y="1458"/>
                  </a:lnTo>
                  <a:lnTo>
                    <a:pt x="389" y="1652"/>
                  </a:lnTo>
                  <a:lnTo>
                    <a:pt x="389" y="1652"/>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99"/>
            <p:cNvSpPr/>
            <p:nvPr/>
          </p:nvSpPr>
          <p:spPr>
            <a:xfrm>
              <a:off x="4276262" y="4069878"/>
              <a:ext cx="27" cy="27"/>
            </a:xfrm>
            <a:custGeom>
              <a:avLst/>
              <a:gdLst/>
              <a:ahLst/>
              <a:cxnLst/>
              <a:rect l="l" t="t" r="r" b="b"/>
              <a:pathLst>
                <a:path w="1" h="1" fill="none" extrusionOk="0">
                  <a:moveTo>
                    <a:pt x="1" y="1"/>
                  </a:moveTo>
                  <a:lnTo>
                    <a:pt x="1"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99"/>
          <p:cNvGrpSpPr/>
          <p:nvPr/>
        </p:nvGrpSpPr>
        <p:grpSpPr>
          <a:xfrm>
            <a:off x="7049242" y="2629118"/>
            <a:ext cx="471410" cy="384473"/>
            <a:chOff x="4796813" y="3183099"/>
            <a:chExt cx="368894" cy="300863"/>
          </a:xfrm>
        </p:grpSpPr>
        <p:sp>
          <p:nvSpPr>
            <p:cNvPr id="1470" name="Google Shape;1470;p99"/>
            <p:cNvSpPr/>
            <p:nvPr/>
          </p:nvSpPr>
          <p:spPr>
            <a:xfrm>
              <a:off x="4796813" y="3183099"/>
              <a:ext cx="368894" cy="300863"/>
            </a:xfrm>
            <a:custGeom>
              <a:avLst/>
              <a:gdLst/>
              <a:ahLst/>
              <a:cxnLst/>
              <a:rect l="l" t="t" r="r" b="b"/>
              <a:pathLst>
                <a:path w="13697" h="11171" extrusionOk="0">
                  <a:moveTo>
                    <a:pt x="2041" y="486"/>
                  </a:moveTo>
                  <a:lnTo>
                    <a:pt x="2332" y="583"/>
                  </a:lnTo>
                  <a:lnTo>
                    <a:pt x="2429" y="875"/>
                  </a:lnTo>
                  <a:lnTo>
                    <a:pt x="2429" y="1166"/>
                  </a:lnTo>
                  <a:lnTo>
                    <a:pt x="2235" y="1555"/>
                  </a:lnTo>
                  <a:lnTo>
                    <a:pt x="1944" y="1555"/>
                  </a:lnTo>
                  <a:lnTo>
                    <a:pt x="1749" y="1166"/>
                  </a:lnTo>
                  <a:lnTo>
                    <a:pt x="1749" y="875"/>
                  </a:lnTo>
                  <a:lnTo>
                    <a:pt x="1846" y="583"/>
                  </a:lnTo>
                  <a:lnTo>
                    <a:pt x="2041" y="486"/>
                  </a:lnTo>
                  <a:close/>
                  <a:moveTo>
                    <a:pt x="6800" y="486"/>
                  </a:moveTo>
                  <a:lnTo>
                    <a:pt x="7091" y="583"/>
                  </a:lnTo>
                  <a:lnTo>
                    <a:pt x="7188" y="875"/>
                  </a:lnTo>
                  <a:lnTo>
                    <a:pt x="7091" y="1166"/>
                  </a:lnTo>
                  <a:lnTo>
                    <a:pt x="6994" y="1555"/>
                  </a:lnTo>
                  <a:lnTo>
                    <a:pt x="6606" y="1555"/>
                  </a:lnTo>
                  <a:lnTo>
                    <a:pt x="6509" y="1166"/>
                  </a:lnTo>
                  <a:lnTo>
                    <a:pt x="6509" y="875"/>
                  </a:lnTo>
                  <a:lnTo>
                    <a:pt x="6606" y="583"/>
                  </a:lnTo>
                  <a:lnTo>
                    <a:pt x="6800" y="486"/>
                  </a:lnTo>
                  <a:close/>
                  <a:moveTo>
                    <a:pt x="11559" y="486"/>
                  </a:moveTo>
                  <a:lnTo>
                    <a:pt x="11851" y="583"/>
                  </a:lnTo>
                  <a:lnTo>
                    <a:pt x="11948" y="875"/>
                  </a:lnTo>
                  <a:lnTo>
                    <a:pt x="11851" y="1166"/>
                  </a:lnTo>
                  <a:lnTo>
                    <a:pt x="11753" y="1555"/>
                  </a:lnTo>
                  <a:lnTo>
                    <a:pt x="11365" y="1555"/>
                  </a:lnTo>
                  <a:lnTo>
                    <a:pt x="11268" y="1166"/>
                  </a:lnTo>
                  <a:lnTo>
                    <a:pt x="11171" y="875"/>
                  </a:lnTo>
                  <a:lnTo>
                    <a:pt x="11365" y="583"/>
                  </a:lnTo>
                  <a:lnTo>
                    <a:pt x="11559" y="486"/>
                  </a:lnTo>
                  <a:close/>
                  <a:moveTo>
                    <a:pt x="12530" y="875"/>
                  </a:moveTo>
                  <a:lnTo>
                    <a:pt x="12822" y="1069"/>
                  </a:lnTo>
                  <a:lnTo>
                    <a:pt x="12919" y="1263"/>
                  </a:lnTo>
                  <a:lnTo>
                    <a:pt x="12822" y="1555"/>
                  </a:lnTo>
                  <a:lnTo>
                    <a:pt x="12142" y="1749"/>
                  </a:lnTo>
                  <a:lnTo>
                    <a:pt x="12142" y="1749"/>
                  </a:lnTo>
                  <a:lnTo>
                    <a:pt x="12336" y="972"/>
                  </a:lnTo>
                  <a:lnTo>
                    <a:pt x="12530" y="875"/>
                  </a:lnTo>
                  <a:close/>
                  <a:moveTo>
                    <a:pt x="1069" y="875"/>
                  </a:moveTo>
                  <a:lnTo>
                    <a:pt x="1361" y="972"/>
                  </a:lnTo>
                  <a:lnTo>
                    <a:pt x="1555" y="1749"/>
                  </a:lnTo>
                  <a:lnTo>
                    <a:pt x="875" y="1555"/>
                  </a:lnTo>
                  <a:lnTo>
                    <a:pt x="778" y="1263"/>
                  </a:lnTo>
                  <a:lnTo>
                    <a:pt x="875" y="1069"/>
                  </a:lnTo>
                  <a:lnTo>
                    <a:pt x="1069" y="875"/>
                  </a:lnTo>
                  <a:close/>
                  <a:moveTo>
                    <a:pt x="3109" y="875"/>
                  </a:moveTo>
                  <a:lnTo>
                    <a:pt x="3303" y="1069"/>
                  </a:lnTo>
                  <a:lnTo>
                    <a:pt x="3400" y="1263"/>
                  </a:lnTo>
                  <a:lnTo>
                    <a:pt x="3303" y="1555"/>
                  </a:lnTo>
                  <a:lnTo>
                    <a:pt x="2623" y="1749"/>
                  </a:lnTo>
                  <a:lnTo>
                    <a:pt x="2818" y="972"/>
                  </a:lnTo>
                  <a:lnTo>
                    <a:pt x="3109" y="875"/>
                  </a:lnTo>
                  <a:close/>
                  <a:moveTo>
                    <a:pt x="5829" y="875"/>
                  </a:moveTo>
                  <a:lnTo>
                    <a:pt x="6120" y="972"/>
                  </a:lnTo>
                  <a:lnTo>
                    <a:pt x="6314" y="1749"/>
                  </a:lnTo>
                  <a:lnTo>
                    <a:pt x="5537" y="1555"/>
                  </a:lnTo>
                  <a:lnTo>
                    <a:pt x="5440" y="1263"/>
                  </a:lnTo>
                  <a:lnTo>
                    <a:pt x="5634" y="1069"/>
                  </a:lnTo>
                  <a:lnTo>
                    <a:pt x="5829" y="875"/>
                  </a:lnTo>
                  <a:close/>
                  <a:moveTo>
                    <a:pt x="7868" y="875"/>
                  </a:moveTo>
                  <a:lnTo>
                    <a:pt x="8063" y="1069"/>
                  </a:lnTo>
                  <a:lnTo>
                    <a:pt x="8160" y="1263"/>
                  </a:lnTo>
                  <a:lnTo>
                    <a:pt x="8063" y="1555"/>
                  </a:lnTo>
                  <a:lnTo>
                    <a:pt x="7383" y="1749"/>
                  </a:lnTo>
                  <a:lnTo>
                    <a:pt x="7577" y="972"/>
                  </a:lnTo>
                  <a:lnTo>
                    <a:pt x="7868" y="875"/>
                  </a:lnTo>
                  <a:close/>
                  <a:moveTo>
                    <a:pt x="10588" y="875"/>
                  </a:moveTo>
                  <a:lnTo>
                    <a:pt x="10782" y="972"/>
                  </a:lnTo>
                  <a:lnTo>
                    <a:pt x="11074" y="1749"/>
                  </a:lnTo>
                  <a:lnTo>
                    <a:pt x="10297" y="1555"/>
                  </a:lnTo>
                  <a:lnTo>
                    <a:pt x="10199" y="1263"/>
                  </a:lnTo>
                  <a:lnTo>
                    <a:pt x="10297" y="1069"/>
                  </a:lnTo>
                  <a:lnTo>
                    <a:pt x="10588" y="875"/>
                  </a:lnTo>
                  <a:close/>
                  <a:moveTo>
                    <a:pt x="972" y="1943"/>
                  </a:moveTo>
                  <a:lnTo>
                    <a:pt x="1361" y="2040"/>
                  </a:lnTo>
                  <a:lnTo>
                    <a:pt x="1361" y="2235"/>
                  </a:lnTo>
                  <a:lnTo>
                    <a:pt x="1361" y="2429"/>
                  </a:lnTo>
                  <a:lnTo>
                    <a:pt x="972" y="2526"/>
                  </a:lnTo>
                  <a:lnTo>
                    <a:pt x="681" y="2623"/>
                  </a:lnTo>
                  <a:lnTo>
                    <a:pt x="390" y="2526"/>
                  </a:lnTo>
                  <a:lnTo>
                    <a:pt x="292" y="2235"/>
                  </a:lnTo>
                  <a:lnTo>
                    <a:pt x="390" y="2040"/>
                  </a:lnTo>
                  <a:lnTo>
                    <a:pt x="681" y="1943"/>
                  </a:lnTo>
                  <a:close/>
                  <a:moveTo>
                    <a:pt x="2041" y="1943"/>
                  </a:moveTo>
                  <a:lnTo>
                    <a:pt x="2332" y="2040"/>
                  </a:lnTo>
                  <a:lnTo>
                    <a:pt x="2429" y="2235"/>
                  </a:lnTo>
                  <a:lnTo>
                    <a:pt x="2332" y="2526"/>
                  </a:lnTo>
                  <a:lnTo>
                    <a:pt x="2041" y="2623"/>
                  </a:lnTo>
                  <a:lnTo>
                    <a:pt x="1846" y="2526"/>
                  </a:lnTo>
                  <a:lnTo>
                    <a:pt x="1749" y="2235"/>
                  </a:lnTo>
                  <a:lnTo>
                    <a:pt x="1846" y="2040"/>
                  </a:lnTo>
                  <a:lnTo>
                    <a:pt x="2041" y="1943"/>
                  </a:lnTo>
                  <a:close/>
                  <a:moveTo>
                    <a:pt x="3498" y="1943"/>
                  </a:moveTo>
                  <a:lnTo>
                    <a:pt x="3692" y="2040"/>
                  </a:lnTo>
                  <a:lnTo>
                    <a:pt x="3886" y="2235"/>
                  </a:lnTo>
                  <a:lnTo>
                    <a:pt x="3692" y="2526"/>
                  </a:lnTo>
                  <a:lnTo>
                    <a:pt x="3498" y="2623"/>
                  </a:lnTo>
                  <a:lnTo>
                    <a:pt x="3206" y="2526"/>
                  </a:lnTo>
                  <a:lnTo>
                    <a:pt x="2818" y="2429"/>
                  </a:lnTo>
                  <a:lnTo>
                    <a:pt x="2818" y="2235"/>
                  </a:lnTo>
                  <a:lnTo>
                    <a:pt x="2818" y="2040"/>
                  </a:lnTo>
                  <a:lnTo>
                    <a:pt x="3400" y="1943"/>
                  </a:lnTo>
                  <a:close/>
                  <a:moveTo>
                    <a:pt x="5732" y="1943"/>
                  </a:moveTo>
                  <a:lnTo>
                    <a:pt x="6120" y="2040"/>
                  </a:lnTo>
                  <a:lnTo>
                    <a:pt x="6120" y="2235"/>
                  </a:lnTo>
                  <a:lnTo>
                    <a:pt x="6120" y="2429"/>
                  </a:lnTo>
                  <a:lnTo>
                    <a:pt x="5732" y="2526"/>
                  </a:lnTo>
                  <a:lnTo>
                    <a:pt x="5440" y="2623"/>
                  </a:lnTo>
                  <a:lnTo>
                    <a:pt x="5149" y="2526"/>
                  </a:lnTo>
                  <a:lnTo>
                    <a:pt x="5052" y="2235"/>
                  </a:lnTo>
                  <a:lnTo>
                    <a:pt x="5149" y="2040"/>
                  </a:lnTo>
                  <a:lnTo>
                    <a:pt x="5440" y="1943"/>
                  </a:lnTo>
                  <a:close/>
                  <a:moveTo>
                    <a:pt x="6800" y="1943"/>
                  </a:moveTo>
                  <a:lnTo>
                    <a:pt x="7091" y="2040"/>
                  </a:lnTo>
                  <a:lnTo>
                    <a:pt x="7188" y="2235"/>
                  </a:lnTo>
                  <a:lnTo>
                    <a:pt x="7091" y="2526"/>
                  </a:lnTo>
                  <a:lnTo>
                    <a:pt x="6800" y="2623"/>
                  </a:lnTo>
                  <a:lnTo>
                    <a:pt x="6606" y="2526"/>
                  </a:lnTo>
                  <a:lnTo>
                    <a:pt x="6509" y="2235"/>
                  </a:lnTo>
                  <a:lnTo>
                    <a:pt x="6606" y="2040"/>
                  </a:lnTo>
                  <a:lnTo>
                    <a:pt x="6800" y="1943"/>
                  </a:lnTo>
                  <a:close/>
                  <a:moveTo>
                    <a:pt x="8257" y="1943"/>
                  </a:moveTo>
                  <a:lnTo>
                    <a:pt x="8451" y="2040"/>
                  </a:lnTo>
                  <a:lnTo>
                    <a:pt x="8548" y="2235"/>
                  </a:lnTo>
                  <a:lnTo>
                    <a:pt x="8451" y="2526"/>
                  </a:lnTo>
                  <a:lnTo>
                    <a:pt x="8257" y="2623"/>
                  </a:lnTo>
                  <a:lnTo>
                    <a:pt x="7965" y="2526"/>
                  </a:lnTo>
                  <a:lnTo>
                    <a:pt x="7577" y="2429"/>
                  </a:lnTo>
                  <a:lnTo>
                    <a:pt x="7577" y="2235"/>
                  </a:lnTo>
                  <a:lnTo>
                    <a:pt x="7577" y="2040"/>
                  </a:lnTo>
                  <a:lnTo>
                    <a:pt x="7965" y="1943"/>
                  </a:lnTo>
                  <a:close/>
                  <a:moveTo>
                    <a:pt x="10491" y="1943"/>
                  </a:moveTo>
                  <a:lnTo>
                    <a:pt x="10879" y="2040"/>
                  </a:lnTo>
                  <a:lnTo>
                    <a:pt x="10782" y="2235"/>
                  </a:lnTo>
                  <a:lnTo>
                    <a:pt x="10879" y="2429"/>
                  </a:lnTo>
                  <a:lnTo>
                    <a:pt x="10491" y="2526"/>
                  </a:lnTo>
                  <a:lnTo>
                    <a:pt x="10199" y="2623"/>
                  </a:lnTo>
                  <a:lnTo>
                    <a:pt x="9908" y="2526"/>
                  </a:lnTo>
                  <a:lnTo>
                    <a:pt x="9811" y="2235"/>
                  </a:lnTo>
                  <a:lnTo>
                    <a:pt x="9908" y="2040"/>
                  </a:lnTo>
                  <a:lnTo>
                    <a:pt x="10199" y="1943"/>
                  </a:lnTo>
                  <a:close/>
                  <a:moveTo>
                    <a:pt x="11559" y="1943"/>
                  </a:moveTo>
                  <a:lnTo>
                    <a:pt x="11851" y="2040"/>
                  </a:lnTo>
                  <a:lnTo>
                    <a:pt x="11948" y="2235"/>
                  </a:lnTo>
                  <a:lnTo>
                    <a:pt x="11851" y="2526"/>
                  </a:lnTo>
                  <a:lnTo>
                    <a:pt x="11559" y="2623"/>
                  </a:lnTo>
                  <a:lnTo>
                    <a:pt x="11365" y="2526"/>
                  </a:lnTo>
                  <a:lnTo>
                    <a:pt x="11268" y="2235"/>
                  </a:lnTo>
                  <a:lnTo>
                    <a:pt x="11365" y="2040"/>
                  </a:lnTo>
                  <a:lnTo>
                    <a:pt x="11559" y="1943"/>
                  </a:lnTo>
                  <a:close/>
                  <a:moveTo>
                    <a:pt x="13016" y="1943"/>
                  </a:moveTo>
                  <a:lnTo>
                    <a:pt x="13210" y="2040"/>
                  </a:lnTo>
                  <a:lnTo>
                    <a:pt x="13308" y="2235"/>
                  </a:lnTo>
                  <a:lnTo>
                    <a:pt x="13210" y="2526"/>
                  </a:lnTo>
                  <a:lnTo>
                    <a:pt x="13016" y="2623"/>
                  </a:lnTo>
                  <a:lnTo>
                    <a:pt x="12628" y="2526"/>
                  </a:lnTo>
                  <a:lnTo>
                    <a:pt x="12336" y="2429"/>
                  </a:lnTo>
                  <a:lnTo>
                    <a:pt x="12336" y="2235"/>
                  </a:lnTo>
                  <a:lnTo>
                    <a:pt x="12336" y="2040"/>
                  </a:lnTo>
                  <a:lnTo>
                    <a:pt x="12725" y="1943"/>
                  </a:lnTo>
                  <a:close/>
                  <a:moveTo>
                    <a:pt x="1555" y="2817"/>
                  </a:moveTo>
                  <a:lnTo>
                    <a:pt x="1361" y="3497"/>
                  </a:lnTo>
                  <a:lnTo>
                    <a:pt x="1069" y="3594"/>
                  </a:lnTo>
                  <a:lnTo>
                    <a:pt x="875" y="3497"/>
                  </a:lnTo>
                  <a:lnTo>
                    <a:pt x="778" y="3303"/>
                  </a:lnTo>
                  <a:lnTo>
                    <a:pt x="875" y="3012"/>
                  </a:lnTo>
                  <a:lnTo>
                    <a:pt x="1555" y="2817"/>
                  </a:lnTo>
                  <a:close/>
                  <a:moveTo>
                    <a:pt x="2623" y="2817"/>
                  </a:moveTo>
                  <a:lnTo>
                    <a:pt x="3303" y="3012"/>
                  </a:lnTo>
                  <a:lnTo>
                    <a:pt x="3400" y="3303"/>
                  </a:lnTo>
                  <a:lnTo>
                    <a:pt x="3303" y="3497"/>
                  </a:lnTo>
                  <a:lnTo>
                    <a:pt x="3109" y="3594"/>
                  </a:lnTo>
                  <a:lnTo>
                    <a:pt x="2818" y="3497"/>
                  </a:lnTo>
                  <a:lnTo>
                    <a:pt x="2623" y="2817"/>
                  </a:lnTo>
                  <a:close/>
                  <a:moveTo>
                    <a:pt x="6314" y="2817"/>
                  </a:moveTo>
                  <a:lnTo>
                    <a:pt x="6120" y="3497"/>
                  </a:lnTo>
                  <a:lnTo>
                    <a:pt x="5829" y="3594"/>
                  </a:lnTo>
                  <a:lnTo>
                    <a:pt x="5634" y="3497"/>
                  </a:lnTo>
                  <a:lnTo>
                    <a:pt x="5440" y="3303"/>
                  </a:lnTo>
                  <a:lnTo>
                    <a:pt x="5537" y="3012"/>
                  </a:lnTo>
                  <a:lnTo>
                    <a:pt x="6314" y="2817"/>
                  </a:lnTo>
                  <a:close/>
                  <a:moveTo>
                    <a:pt x="7383" y="2817"/>
                  </a:moveTo>
                  <a:lnTo>
                    <a:pt x="8063" y="3012"/>
                  </a:lnTo>
                  <a:lnTo>
                    <a:pt x="8160" y="3303"/>
                  </a:lnTo>
                  <a:lnTo>
                    <a:pt x="8063" y="3497"/>
                  </a:lnTo>
                  <a:lnTo>
                    <a:pt x="7868" y="3594"/>
                  </a:lnTo>
                  <a:lnTo>
                    <a:pt x="7577" y="3497"/>
                  </a:lnTo>
                  <a:lnTo>
                    <a:pt x="7383" y="2817"/>
                  </a:lnTo>
                  <a:close/>
                  <a:moveTo>
                    <a:pt x="11074" y="2817"/>
                  </a:moveTo>
                  <a:lnTo>
                    <a:pt x="10782" y="3497"/>
                  </a:lnTo>
                  <a:lnTo>
                    <a:pt x="10588" y="3594"/>
                  </a:lnTo>
                  <a:lnTo>
                    <a:pt x="10297" y="3497"/>
                  </a:lnTo>
                  <a:lnTo>
                    <a:pt x="10199" y="3303"/>
                  </a:lnTo>
                  <a:lnTo>
                    <a:pt x="10297" y="3012"/>
                  </a:lnTo>
                  <a:lnTo>
                    <a:pt x="11074" y="2817"/>
                  </a:lnTo>
                  <a:close/>
                  <a:moveTo>
                    <a:pt x="12142" y="2817"/>
                  </a:moveTo>
                  <a:lnTo>
                    <a:pt x="12822" y="3012"/>
                  </a:lnTo>
                  <a:lnTo>
                    <a:pt x="12919" y="3303"/>
                  </a:lnTo>
                  <a:lnTo>
                    <a:pt x="12822" y="3497"/>
                  </a:lnTo>
                  <a:lnTo>
                    <a:pt x="12530" y="3594"/>
                  </a:lnTo>
                  <a:lnTo>
                    <a:pt x="12336" y="3497"/>
                  </a:lnTo>
                  <a:lnTo>
                    <a:pt x="12142" y="2817"/>
                  </a:lnTo>
                  <a:close/>
                  <a:moveTo>
                    <a:pt x="2235" y="3012"/>
                  </a:moveTo>
                  <a:lnTo>
                    <a:pt x="2429" y="3400"/>
                  </a:lnTo>
                  <a:lnTo>
                    <a:pt x="2429" y="3692"/>
                  </a:lnTo>
                  <a:lnTo>
                    <a:pt x="2332" y="3886"/>
                  </a:lnTo>
                  <a:lnTo>
                    <a:pt x="2041" y="3983"/>
                  </a:lnTo>
                  <a:lnTo>
                    <a:pt x="1846" y="3886"/>
                  </a:lnTo>
                  <a:lnTo>
                    <a:pt x="1749" y="3692"/>
                  </a:lnTo>
                  <a:lnTo>
                    <a:pt x="1749" y="3400"/>
                  </a:lnTo>
                  <a:lnTo>
                    <a:pt x="1944" y="3012"/>
                  </a:lnTo>
                  <a:close/>
                  <a:moveTo>
                    <a:pt x="6994" y="3012"/>
                  </a:moveTo>
                  <a:lnTo>
                    <a:pt x="7091" y="3400"/>
                  </a:lnTo>
                  <a:lnTo>
                    <a:pt x="7188" y="3692"/>
                  </a:lnTo>
                  <a:lnTo>
                    <a:pt x="7091" y="3886"/>
                  </a:lnTo>
                  <a:lnTo>
                    <a:pt x="6800" y="3983"/>
                  </a:lnTo>
                  <a:lnTo>
                    <a:pt x="6606" y="3886"/>
                  </a:lnTo>
                  <a:lnTo>
                    <a:pt x="6509" y="3692"/>
                  </a:lnTo>
                  <a:lnTo>
                    <a:pt x="6509" y="3400"/>
                  </a:lnTo>
                  <a:lnTo>
                    <a:pt x="6606" y="3012"/>
                  </a:lnTo>
                  <a:close/>
                  <a:moveTo>
                    <a:pt x="11753" y="3012"/>
                  </a:moveTo>
                  <a:lnTo>
                    <a:pt x="11851" y="3400"/>
                  </a:lnTo>
                  <a:lnTo>
                    <a:pt x="11948" y="3692"/>
                  </a:lnTo>
                  <a:lnTo>
                    <a:pt x="11851" y="3886"/>
                  </a:lnTo>
                  <a:lnTo>
                    <a:pt x="11559" y="3983"/>
                  </a:lnTo>
                  <a:lnTo>
                    <a:pt x="11365" y="3886"/>
                  </a:lnTo>
                  <a:lnTo>
                    <a:pt x="11171" y="3692"/>
                  </a:lnTo>
                  <a:lnTo>
                    <a:pt x="11268" y="3400"/>
                  </a:lnTo>
                  <a:lnTo>
                    <a:pt x="11365" y="3012"/>
                  </a:lnTo>
                  <a:close/>
                  <a:moveTo>
                    <a:pt x="487" y="4760"/>
                  </a:moveTo>
                  <a:lnTo>
                    <a:pt x="778" y="4857"/>
                  </a:lnTo>
                  <a:lnTo>
                    <a:pt x="1167" y="5246"/>
                  </a:lnTo>
                  <a:lnTo>
                    <a:pt x="1749" y="5925"/>
                  </a:lnTo>
                  <a:lnTo>
                    <a:pt x="1264" y="5925"/>
                  </a:lnTo>
                  <a:lnTo>
                    <a:pt x="875" y="5828"/>
                  </a:lnTo>
                  <a:lnTo>
                    <a:pt x="584" y="5634"/>
                  </a:lnTo>
                  <a:lnTo>
                    <a:pt x="390" y="5343"/>
                  </a:lnTo>
                  <a:lnTo>
                    <a:pt x="292" y="4954"/>
                  </a:lnTo>
                  <a:lnTo>
                    <a:pt x="390" y="4857"/>
                  </a:lnTo>
                  <a:lnTo>
                    <a:pt x="487" y="4760"/>
                  </a:lnTo>
                  <a:close/>
                  <a:moveTo>
                    <a:pt x="3692" y="4760"/>
                  </a:moveTo>
                  <a:lnTo>
                    <a:pt x="3789" y="4857"/>
                  </a:lnTo>
                  <a:lnTo>
                    <a:pt x="3886" y="4954"/>
                  </a:lnTo>
                  <a:lnTo>
                    <a:pt x="3789" y="5343"/>
                  </a:lnTo>
                  <a:lnTo>
                    <a:pt x="3595" y="5634"/>
                  </a:lnTo>
                  <a:lnTo>
                    <a:pt x="3303" y="5828"/>
                  </a:lnTo>
                  <a:lnTo>
                    <a:pt x="2915" y="5925"/>
                  </a:lnTo>
                  <a:lnTo>
                    <a:pt x="2429" y="5925"/>
                  </a:lnTo>
                  <a:lnTo>
                    <a:pt x="3012" y="5246"/>
                  </a:lnTo>
                  <a:lnTo>
                    <a:pt x="3400" y="4857"/>
                  </a:lnTo>
                  <a:lnTo>
                    <a:pt x="3692" y="4760"/>
                  </a:lnTo>
                  <a:close/>
                  <a:moveTo>
                    <a:pt x="5149" y="4760"/>
                  </a:moveTo>
                  <a:lnTo>
                    <a:pt x="5440" y="4857"/>
                  </a:lnTo>
                  <a:lnTo>
                    <a:pt x="5829" y="5246"/>
                  </a:lnTo>
                  <a:lnTo>
                    <a:pt x="6411" y="5925"/>
                  </a:lnTo>
                  <a:lnTo>
                    <a:pt x="6023" y="5925"/>
                  </a:lnTo>
                  <a:lnTo>
                    <a:pt x="5634" y="5828"/>
                  </a:lnTo>
                  <a:lnTo>
                    <a:pt x="5343" y="5634"/>
                  </a:lnTo>
                  <a:lnTo>
                    <a:pt x="5149" y="5343"/>
                  </a:lnTo>
                  <a:lnTo>
                    <a:pt x="5052" y="4954"/>
                  </a:lnTo>
                  <a:lnTo>
                    <a:pt x="5149" y="4857"/>
                  </a:lnTo>
                  <a:lnTo>
                    <a:pt x="5149" y="4760"/>
                  </a:lnTo>
                  <a:close/>
                  <a:moveTo>
                    <a:pt x="8451" y="4760"/>
                  </a:moveTo>
                  <a:lnTo>
                    <a:pt x="8548" y="4857"/>
                  </a:lnTo>
                  <a:lnTo>
                    <a:pt x="8548" y="4954"/>
                  </a:lnTo>
                  <a:lnTo>
                    <a:pt x="8548" y="5343"/>
                  </a:lnTo>
                  <a:lnTo>
                    <a:pt x="8354" y="5634"/>
                  </a:lnTo>
                  <a:lnTo>
                    <a:pt x="8063" y="5828"/>
                  </a:lnTo>
                  <a:lnTo>
                    <a:pt x="7674" y="5925"/>
                  </a:lnTo>
                  <a:lnTo>
                    <a:pt x="7188" y="5925"/>
                  </a:lnTo>
                  <a:lnTo>
                    <a:pt x="7771" y="5246"/>
                  </a:lnTo>
                  <a:lnTo>
                    <a:pt x="8160" y="4857"/>
                  </a:lnTo>
                  <a:lnTo>
                    <a:pt x="8451" y="4760"/>
                  </a:lnTo>
                  <a:close/>
                  <a:moveTo>
                    <a:pt x="9908" y="4760"/>
                  </a:moveTo>
                  <a:lnTo>
                    <a:pt x="10199" y="4857"/>
                  </a:lnTo>
                  <a:lnTo>
                    <a:pt x="10588" y="5246"/>
                  </a:lnTo>
                  <a:lnTo>
                    <a:pt x="11171" y="5925"/>
                  </a:lnTo>
                  <a:lnTo>
                    <a:pt x="10782" y="5925"/>
                  </a:lnTo>
                  <a:lnTo>
                    <a:pt x="10394" y="5828"/>
                  </a:lnTo>
                  <a:lnTo>
                    <a:pt x="10102" y="5634"/>
                  </a:lnTo>
                  <a:lnTo>
                    <a:pt x="9908" y="5343"/>
                  </a:lnTo>
                  <a:lnTo>
                    <a:pt x="9811" y="4954"/>
                  </a:lnTo>
                  <a:lnTo>
                    <a:pt x="9811" y="4857"/>
                  </a:lnTo>
                  <a:lnTo>
                    <a:pt x="9908" y="4760"/>
                  </a:lnTo>
                  <a:close/>
                  <a:moveTo>
                    <a:pt x="13016" y="7382"/>
                  </a:moveTo>
                  <a:lnTo>
                    <a:pt x="13210" y="7480"/>
                  </a:lnTo>
                  <a:lnTo>
                    <a:pt x="13308" y="7674"/>
                  </a:lnTo>
                  <a:lnTo>
                    <a:pt x="13308" y="7868"/>
                  </a:lnTo>
                  <a:lnTo>
                    <a:pt x="13016" y="7965"/>
                  </a:lnTo>
                  <a:lnTo>
                    <a:pt x="4955" y="7965"/>
                  </a:lnTo>
                  <a:lnTo>
                    <a:pt x="4857" y="8062"/>
                  </a:lnTo>
                  <a:lnTo>
                    <a:pt x="4760" y="8159"/>
                  </a:lnTo>
                  <a:lnTo>
                    <a:pt x="4857" y="8354"/>
                  </a:lnTo>
                  <a:lnTo>
                    <a:pt x="12530" y="8354"/>
                  </a:lnTo>
                  <a:lnTo>
                    <a:pt x="12045" y="10393"/>
                  </a:lnTo>
                  <a:lnTo>
                    <a:pt x="11851" y="10685"/>
                  </a:lnTo>
                  <a:lnTo>
                    <a:pt x="11559" y="10782"/>
                  </a:lnTo>
                  <a:lnTo>
                    <a:pt x="2138" y="10782"/>
                  </a:lnTo>
                  <a:lnTo>
                    <a:pt x="1749" y="10685"/>
                  </a:lnTo>
                  <a:lnTo>
                    <a:pt x="1652" y="10393"/>
                  </a:lnTo>
                  <a:lnTo>
                    <a:pt x="1167" y="8354"/>
                  </a:lnTo>
                  <a:lnTo>
                    <a:pt x="4177" y="8354"/>
                  </a:lnTo>
                  <a:lnTo>
                    <a:pt x="4275" y="8159"/>
                  </a:lnTo>
                  <a:lnTo>
                    <a:pt x="4177" y="8062"/>
                  </a:lnTo>
                  <a:lnTo>
                    <a:pt x="3983" y="7965"/>
                  </a:lnTo>
                  <a:lnTo>
                    <a:pt x="584" y="7965"/>
                  </a:lnTo>
                  <a:lnTo>
                    <a:pt x="390" y="7868"/>
                  </a:lnTo>
                  <a:lnTo>
                    <a:pt x="292" y="7771"/>
                  </a:lnTo>
                  <a:lnTo>
                    <a:pt x="390" y="7480"/>
                  </a:lnTo>
                  <a:lnTo>
                    <a:pt x="584" y="7382"/>
                  </a:lnTo>
                  <a:close/>
                  <a:moveTo>
                    <a:pt x="2138" y="1"/>
                  </a:moveTo>
                  <a:lnTo>
                    <a:pt x="1846" y="98"/>
                  </a:lnTo>
                  <a:lnTo>
                    <a:pt x="1652" y="195"/>
                  </a:lnTo>
                  <a:lnTo>
                    <a:pt x="1555" y="292"/>
                  </a:lnTo>
                  <a:lnTo>
                    <a:pt x="1361" y="486"/>
                  </a:lnTo>
                  <a:lnTo>
                    <a:pt x="778" y="486"/>
                  </a:lnTo>
                  <a:lnTo>
                    <a:pt x="584" y="681"/>
                  </a:lnTo>
                  <a:lnTo>
                    <a:pt x="487" y="875"/>
                  </a:lnTo>
                  <a:lnTo>
                    <a:pt x="390" y="1069"/>
                  </a:lnTo>
                  <a:lnTo>
                    <a:pt x="390" y="1263"/>
                  </a:lnTo>
                  <a:lnTo>
                    <a:pt x="390" y="1458"/>
                  </a:lnTo>
                  <a:lnTo>
                    <a:pt x="292" y="1652"/>
                  </a:lnTo>
                  <a:lnTo>
                    <a:pt x="98" y="1749"/>
                  </a:lnTo>
                  <a:lnTo>
                    <a:pt x="1" y="1943"/>
                  </a:lnTo>
                  <a:lnTo>
                    <a:pt x="1" y="2235"/>
                  </a:lnTo>
                  <a:lnTo>
                    <a:pt x="1" y="2429"/>
                  </a:lnTo>
                  <a:lnTo>
                    <a:pt x="98" y="2623"/>
                  </a:lnTo>
                  <a:lnTo>
                    <a:pt x="292" y="2817"/>
                  </a:lnTo>
                  <a:lnTo>
                    <a:pt x="390" y="2915"/>
                  </a:lnTo>
                  <a:lnTo>
                    <a:pt x="390" y="3109"/>
                  </a:lnTo>
                  <a:lnTo>
                    <a:pt x="390" y="3303"/>
                  </a:lnTo>
                  <a:lnTo>
                    <a:pt x="487" y="3594"/>
                  </a:lnTo>
                  <a:lnTo>
                    <a:pt x="584" y="3789"/>
                  </a:lnTo>
                  <a:lnTo>
                    <a:pt x="778" y="3886"/>
                  </a:lnTo>
                  <a:lnTo>
                    <a:pt x="972" y="3983"/>
                  </a:lnTo>
                  <a:lnTo>
                    <a:pt x="1167" y="3983"/>
                  </a:lnTo>
                  <a:lnTo>
                    <a:pt x="1361" y="3886"/>
                  </a:lnTo>
                  <a:lnTo>
                    <a:pt x="1555" y="4177"/>
                  </a:lnTo>
                  <a:lnTo>
                    <a:pt x="1944" y="4371"/>
                  </a:lnTo>
                  <a:lnTo>
                    <a:pt x="1944" y="5440"/>
                  </a:lnTo>
                  <a:lnTo>
                    <a:pt x="1458" y="4954"/>
                  </a:lnTo>
                  <a:lnTo>
                    <a:pt x="972" y="4469"/>
                  </a:lnTo>
                  <a:lnTo>
                    <a:pt x="584" y="4274"/>
                  </a:lnTo>
                  <a:lnTo>
                    <a:pt x="390" y="4274"/>
                  </a:lnTo>
                  <a:lnTo>
                    <a:pt x="292" y="4371"/>
                  </a:lnTo>
                  <a:lnTo>
                    <a:pt x="98" y="4566"/>
                  </a:lnTo>
                  <a:lnTo>
                    <a:pt x="1" y="4760"/>
                  </a:lnTo>
                  <a:lnTo>
                    <a:pt x="1" y="5148"/>
                  </a:lnTo>
                  <a:lnTo>
                    <a:pt x="98" y="5440"/>
                  </a:lnTo>
                  <a:lnTo>
                    <a:pt x="292" y="5828"/>
                  </a:lnTo>
                  <a:lnTo>
                    <a:pt x="487" y="6023"/>
                  </a:lnTo>
                  <a:lnTo>
                    <a:pt x="778" y="6120"/>
                  </a:lnTo>
                  <a:lnTo>
                    <a:pt x="1264" y="6314"/>
                  </a:lnTo>
                  <a:lnTo>
                    <a:pt x="1944" y="6314"/>
                  </a:lnTo>
                  <a:lnTo>
                    <a:pt x="1944" y="6994"/>
                  </a:lnTo>
                  <a:lnTo>
                    <a:pt x="390" y="6994"/>
                  </a:lnTo>
                  <a:lnTo>
                    <a:pt x="195" y="7188"/>
                  </a:lnTo>
                  <a:lnTo>
                    <a:pt x="98" y="7382"/>
                  </a:lnTo>
                  <a:lnTo>
                    <a:pt x="1" y="7577"/>
                  </a:lnTo>
                  <a:lnTo>
                    <a:pt x="1" y="7868"/>
                  </a:lnTo>
                  <a:lnTo>
                    <a:pt x="98" y="8159"/>
                  </a:lnTo>
                  <a:lnTo>
                    <a:pt x="390" y="8354"/>
                  </a:lnTo>
                  <a:lnTo>
                    <a:pt x="681" y="8354"/>
                  </a:lnTo>
                  <a:lnTo>
                    <a:pt x="1167" y="10490"/>
                  </a:lnTo>
                  <a:lnTo>
                    <a:pt x="1264" y="10782"/>
                  </a:lnTo>
                  <a:lnTo>
                    <a:pt x="1458" y="10976"/>
                  </a:lnTo>
                  <a:lnTo>
                    <a:pt x="1749" y="11170"/>
                  </a:lnTo>
                  <a:lnTo>
                    <a:pt x="11948" y="11170"/>
                  </a:lnTo>
                  <a:lnTo>
                    <a:pt x="12142" y="10976"/>
                  </a:lnTo>
                  <a:lnTo>
                    <a:pt x="12336" y="10782"/>
                  </a:lnTo>
                  <a:lnTo>
                    <a:pt x="12530" y="10490"/>
                  </a:lnTo>
                  <a:lnTo>
                    <a:pt x="13016" y="8354"/>
                  </a:lnTo>
                  <a:lnTo>
                    <a:pt x="13210" y="8354"/>
                  </a:lnTo>
                  <a:lnTo>
                    <a:pt x="13405" y="8257"/>
                  </a:lnTo>
                  <a:lnTo>
                    <a:pt x="13599" y="8062"/>
                  </a:lnTo>
                  <a:lnTo>
                    <a:pt x="13696" y="7771"/>
                  </a:lnTo>
                  <a:lnTo>
                    <a:pt x="13696" y="7480"/>
                  </a:lnTo>
                  <a:lnTo>
                    <a:pt x="13502" y="7188"/>
                  </a:lnTo>
                  <a:lnTo>
                    <a:pt x="13308" y="6994"/>
                  </a:lnTo>
                  <a:lnTo>
                    <a:pt x="11753" y="6994"/>
                  </a:lnTo>
                  <a:lnTo>
                    <a:pt x="11753" y="6314"/>
                  </a:lnTo>
                  <a:lnTo>
                    <a:pt x="12239" y="6314"/>
                  </a:lnTo>
                  <a:lnTo>
                    <a:pt x="12725" y="6217"/>
                  </a:lnTo>
                  <a:lnTo>
                    <a:pt x="12822" y="6120"/>
                  </a:lnTo>
                  <a:lnTo>
                    <a:pt x="12822" y="5925"/>
                  </a:lnTo>
                  <a:lnTo>
                    <a:pt x="12725" y="5828"/>
                  </a:lnTo>
                  <a:lnTo>
                    <a:pt x="12628" y="5828"/>
                  </a:lnTo>
                  <a:lnTo>
                    <a:pt x="12239" y="5925"/>
                  </a:lnTo>
                  <a:lnTo>
                    <a:pt x="11948" y="5925"/>
                  </a:lnTo>
                  <a:lnTo>
                    <a:pt x="12530" y="5148"/>
                  </a:lnTo>
                  <a:lnTo>
                    <a:pt x="12919" y="4857"/>
                  </a:lnTo>
                  <a:lnTo>
                    <a:pt x="13210" y="4663"/>
                  </a:lnTo>
                  <a:lnTo>
                    <a:pt x="13308" y="4954"/>
                  </a:lnTo>
                  <a:lnTo>
                    <a:pt x="13308" y="5148"/>
                  </a:lnTo>
                  <a:lnTo>
                    <a:pt x="13210" y="5343"/>
                  </a:lnTo>
                  <a:lnTo>
                    <a:pt x="13210" y="5440"/>
                  </a:lnTo>
                  <a:lnTo>
                    <a:pt x="13308" y="5537"/>
                  </a:lnTo>
                  <a:lnTo>
                    <a:pt x="13405" y="5634"/>
                  </a:lnTo>
                  <a:lnTo>
                    <a:pt x="13599" y="5537"/>
                  </a:lnTo>
                  <a:lnTo>
                    <a:pt x="13696" y="5148"/>
                  </a:lnTo>
                  <a:lnTo>
                    <a:pt x="13696" y="4857"/>
                  </a:lnTo>
                  <a:lnTo>
                    <a:pt x="13599" y="4566"/>
                  </a:lnTo>
                  <a:lnTo>
                    <a:pt x="13405" y="4371"/>
                  </a:lnTo>
                  <a:lnTo>
                    <a:pt x="13210" y="4274"/>
                  </a:lnTo>
                  <a:lnTo>
                    <a:pt x="13113" y="4274"/>
                  </a:lnTo>
                  <a:lnTo>
                    <a:pt x="12725" y="4469"/>
                  </a:lnTo>
                  <a:lnTo>
                    <a:pt x="12239" y="4954"/>
                  </a:lnTo>
                  <a:lnTo>
                    <a:pt x="11753" y="5440"/>
                  </a:lnTo>
                  <a:lnTo>
                    <a:pt x="11753" y="4371"/>
                  </a:lnTo>
                  <a:lnTo>
                    <a:pt x="12045" y="4177"/>
                  </a:lnTo>
                  <a:lnTo>
                    <a:pt x="12239" y="3886"/>
                  </a:lnTo>
                  <a:lnTo>
                    <a:pt x="12433" y="3983"/>
                  </a:lnTo>
                  <a:lnTo>
                    <a:pt x="12628" y="3983"/>
                  </a:lnTo>
                  <a:lnTo>
                    <a:pt x="12919" y="3886"/>
                  </a:lnTo>
                  <a:lnTo>
                    <a:pt x="13016" y="3789"/>
                  </a:lnTo>
                  <a:lnTo>
                    <a:pt x="13210" y="3594"/>
                  </a:lnTo>
                  <a:lnTo>
                    <a:pt x="13308" y="3303"/>
                  </a:lnTo>
                  <a:lnTo>
                    <a:pt x="13308" y="3109"/>
                  </a:lnTo>
                  <a:lnTo>
                    <a:pt x="13210" y="2915"/>
                  </a:lnTo>
                  <a:lnTo>
                    <a:pt x="13405" y="2817"/>
                  </a:lnTo>
                  <a:lnTo>
                    <a:pt x="13599" y="2623"/>
                  </a:lnTo>
                  <a:lnTo>
                    <a:pt x="13599" y="2429"/>
                  </a:lnTo>
                  <a:lnTo>
                    <a:pt x="13696" y="2235"/>
                  </a:lnTo>
                  <a:lnTo>
                    <a:pt x="13599" y="1943"/>
                  </a:lnTo>
                  <a:lnTo>
                    <a:pt x="13599" y="1749"/>
                  </a:lnTo>
                  <a:lnTo>
                    <a:pt x="13405" y="1652"/>
                  </a:lnTo>
                  <a:lnTo>
                    <a:pt x="13210" y="1458"/>
                  </a:lnTo>
                  <a:lnTo>
                    <a:pt x="13308" y="1263"/>
                  </a:lnTo>
                  <a:lnTo>
                    <a:pt x="13308" y="1069"/>
                  </a:lnTo>
                  <a:lnTo>
                    <a:pt x="13210" y="875"/>
                  </a:lnTo>
                  <a:lnTo>
                    <a:pt x="13016" y="681"/>
                  </a:lnTo>
                  <a:lnTo>
                    <a:pt x="12919" y="486"/>
                  </a:lnTo>
                  <a:lnTo>
                    <a:pt x="12239" y="486"/>
                  </a:lnTo>
                  <a:lnTo>
                    <a:pt x="12142" y="292"/>
                  </a:lnTo>
                  <a:lnTo>
                    <a:pt x="11948" y="195"/>
                  </a:lnTo>
                  <a:lnTo>
                    <a:pt x="11753" y="98"/>
                  </a:lnTo>
                  <a:lnTo>
                    <a:pt x="11559" y="1"/>
                  </a:lnTo>
                  <a:lnTo>
                    <a:pt x="11365" y="98"/>
                  </a:lnTo>
                  <a:lnTo>
                    <a:pt x="11171" y="195"/>
                  </a:lnTo>
                  <a:lnTo>
                    <a:pt x="10976" y="292"/>
                  </a:lnTo>
                  <a:lnTo>
                    <a:pt x="10879" y="486"/>
                  </a:lnTo>
                  <a:lnTo>
                    <a:pt x="10297" y="486"/>
                  </a:lnTo>
                  <a:lnTo>
                    <a:pt x="10102" y="681"/>
                  </a:lnTo>
                  <a:lnTo>
                    <a:pt x="9908" y="875"/>
                  </a:lnTo>
                  <a:lnTo>
                    <a:pt x="9908" y="1069"/>
                  </a:lnTo>
                  <a:lnTo>
                    <a:pt x="9811" y="1263"/>
                  </a:lnTo>
                  <a:lnTo>
                    <a:pt x="9908" y="1458"/>
                  </a:lnTo>
                  <a:lnTo>
                    <a:pt x="9714" y="1652"/>
                  </a:lnTo>
                  <a:lnTo>
                    <a:pt x="9617" y="1749"/>
                  </a:lnTo>
                  <a:lnTo>
                    <a:pt x="9520" y="1943"/>
                  </a:lnTo>
                  <a:lnTo>
                    <a:pt x="9422" y="2235"/>
                  </a:lnTo>
                  <a:lnTo>
                    <a:pt x="9520" y="2429"/>
                  </a:lnTo>
                  <a:lnTo>
                    <a:pt x="9617" y="2623"/>
                  </a:lnTo>
                  <a:lnTo>
                    <a:pt x="9714" y="2817"/>
                  </a:lnTo>
                  <a:lnTo>
                    <a:pt x="9908" y="2915"/>
                  </a:lnTo>
                  <a:lnTo>
                    <a:pt x="9811" y="3109"/>
                  </a:lnTo>
                  <a:lnTo>
                    <a:pt x="9908" y="3303"/>
                  </a:lnTo>
                  <a:lnTo>
                    <a:pt x="9908" y="3594"/>
                  </a:lnTo>
                  <a:lnTo>
                    <a:pt x="10102" y="3789"/>
                  </a:lnTo>
                  <a:lnTo>
                    <a:pt x="10297" y="3886"/>
                  </a:lnTo>
                  <a:lnTo>
                    <a:pt x="10491" y="3983"/>
                  </a:lnTo>
                  <a:lnTo>
                    <a:pt x="10685" y="3983"/>
                  </a:lnTo>
                  <a:lnTo>
                    <a:pt x="10879" y="3886"/>
                  </a:lnTo>
                  <a:lnTo>
                    <a:pt x="11074" y="4177"/>
                  </a:lnTo>
                  <a:lnTo>
                    <a:pt x="11365" y="4371"/>
                  </a:lnTo>
                  <a:lnTo>
                    <a:pt x="11365" y="5440"/>
                  </a:lnTo>
                  <a:lnTo>
                    <a:pt x="10879" y="4954"/>
                  </a:lnTo>
                  <a:lnTo>
                    <a:pt x="10394" y="4469"/>
                  </a:lnTo>
                  <a:lnTo>
                    <a:pt x="10005" y="4274"/>
                  </a:lnTo>
                  <a:lnTo>
                    <a:pt x="9908" y="4274"/>
                  </a:lnTo>
                  <a:lnTo>
                    <a:pt x="9714" y="4371"/>
                  </a:lnTo>
                  <a:lnTo>
                    <a:pt x="9520" y="4566"/>
                  </a:lnTo>
                  <a:lnTo>
                    <a:pt x="9422" y="4760"/>
                  </a:lnTo>
                  <a:lnTo>
                    <a:pt x="9422" y="5148"/>
                  </a:lnTo>
                  <a:lnTo>
                    <a:pt x="9520" y="5440"/>
                  </a:lnTo>
                  <a:lnTo>
                    <a:pt x="9714" y="5828"/>
                  </a:lnTo>
                  <a:lnTo>
                    <a:pt x="9908" y="6023"/>
                  </a:lnTo>
                  <a:lnTo>
                    <a:pt x="10199" y="6120"/>
                  </a:lnTo>
                  <a:lnTo>
                    <a:pt x="10782" y="6314"/>
                  </a:lnTo>
                  <a:lnTo>
                    <a:pt x="11365" y="6314"/>
                  </a:lnTo>
                  <a:lnTo>
                    <a:pt x="11365" y="6994"/>
                  </a:lnTo>
                  <a:lnTo>
                    <a:pt x="6994" y="6994"/>
                  </a:lnTo>
                  <a:lnTo>
                    <a:pt x="6994" y="6314"/>
                  </a:lnTo>
                  <a:lnTo>
                    <a:pt x="7577" y="6314"/>
                  </a:lnTo>
                  <a:lnTo>
                    <a:pt x="8160" y="6120"/>
                  </a:lnTo>
                  <a:lnTo>
                    <a:pt x="8451" y="6023"/>
                  </a:lnTo>
                  <a:lnTo>
                    <a:pt x="8645" y="5828"/>
                  </a:lnTo>
                  <a:lnTo>
                    <a:pt x="8840" y="5440"/>
                  </a:lnTo>
                  <a:lnTo>
                    <a:pt x="8937" y="5148"/>
                  </a:lnTo>
                  <a:lnTo>
                    <a:pt x="8937" y="4857"/>
                  </a:lnTo>
                  <a:lnTo>
                    <a:pt x="8840" y="4566"/>
                  </a:lnTo>
                  <a:lnTo>
                    <a:pt x="8645" y="4371"/>
                  </a:lnTo>
                  <a:lnTo>
                    <a:pt x="8451" y="4274"/>
                  </a:lnTo>
                  <a:lnTo>
                    <a:pt x="8354" y="4274"/>
                  </a:lnTo>
                  <a:lnTo>
                    <a:pt x="7965" y="4469"/>
                  </a:lnTo>
                  <a:lnTo>
                    <a:pt x="7480" y="4954"/>
                  </a:lnTo>
                  <a:lnTo>
                    <a:pt x="6994" y="5440"/>
                  </a:lnTo>
                  <a:lnTo>
                    <a:pt x="6994" y="4371"/>
                  </a:lnTo>
                  <a:lnTo>
                    <a:pt x="7286" y="4177"/>
                  </a:lnTo>
                  <a:lnTo>
                    <a:pt x="7480" y="3983"/>
                  </a:lnTo>
                  <a:lnTo>
                    <a:pt x="7965" y="3983"/>
                  </a:lnTo>
                  <a:lnTo>
                    <a:pt x="8160" y="3886"/>
                  </a:lnTo>
                  <a:lnTo>
                    <a:pt x="8257" y="3789"/>
                  </a:lnTo>
                  <a:lnTo>
                    <a:pt x="8451" y="3594"/>
                  </a:lnTo>
                  <a:lnTo>
                    <a:pt x="8548" y="3400"/>
                  </a:lnTo>
                  <a:lnTo>
                    <a:pt x="8548" y="3206"/>
                  </a:lnTo>
                  <a:lnTo>
                    <a:pt x="8451" y="2915"/>
                  </a:lnTo>
                  <a:lnTo>
                    <a:pt x="8645" y="2817"/>
                  </a:lnTo>
                  <a:lnTo>
                    <a:pt x="8840" y="2623"/>
                  </a:lnTo>
                  <a:lnTo>
                    <a:pt x="8937" y="2429"/>
                  </a:lnTo>
                  <a:lnTo>
                    <a:pt x="8937" y="2235"/>
                  </a:lnTo>
                  <a:lnTo>
                    <a:pt x="8937" y="2040"/>
                  </a:lnTo>
                  <a:lnTo>
                    <a:pt x="8840" y="1846"/>
                  </a:lnTo>
                  <a:lnTo>
                    <a:pt x="8645" y="1652"/>
                  </a:lnTo>
                  <a:lnTo>
                    <a:pt x="8451" y="1555"/>
                  </a:lnTo>
                  <a:lnTo>
                    <a:pt x="8548" y="1360"/>
                  </a:lnTo>
                  <a:lnTo>
                    <a:pt x="8548" y="1069"/>
                  </a:lnTo>
                  <a:lnTo>
                    <a:pt x="8451" y="875"/>
                  </a:lnTo>
                  <a:lnTo>
                    <a:pt x="8257" y="681"/>
                  </a:lnTo>
                  <a:lnTo>
                    <a:pt x="8160" y="583"/>
                  </a:lnTo>
                  <a:lnTo>
                    <a:pt x="7965" y="486"/>
                  </a:lnTo>
                  <a:lnTo>
                    <a:pt x="7674" y="486"/>
                  </a:lnTo>
                  <a:lnTo>
                    <a:pt x="7480" y="583"/>
                  </a:lnTo>
                  <a:lnTo>
                    <a:pt x="7383" y="389"/>
                  </a:lnTo>
                  <a:lnTo>
                    <a:pt x="7188" y="195"/>
                  </a:lnTo>
                  <a:lnTo>
                    <a:pt x="6994" y="98"/>
                  </a:lnTo>
                  <a:lnTo>
                    <a:pt x="6606" y="98"/>
                  </a:lnTo>
                  <a:lnTo>
                    <a:pt x="6411" y="195"/>
                  </a:lnTo>
                  <a:lnTo>
                    <a:pt x="6217" y="389"/>
                  </a:lnTo>
                  <a:lnTo>
                    <a:pt x="6120" y="583"/>
                  </a:lnTo>
                  <a:lnTo>
                    <a:pt x="5926" y="486"/>
                  </a:lnTo>
                  <a:lnTo>
                    <a:pt x="5732" y="486"/>
                  </a:lnTo>
                  <a:lnTo>
                    <a:pt x="5537" y="583"/>
                  </a:lnTo>
                  <a:lnTo>
                    <a:pt x="5343" y="681"/>
                  </a:lnTo>
                  <a:lnTo>
                    <a:pt x="5149" y="875"/>
                  </a:lnTo>
                  <a:lnTo>
                    <a:pt x="5149" y="1069"/>
                  </a:lnTo>
                  <a:lnTo>
                    <a:pt x="5149" y="1360"/>
                  </a:lnTo>
                  <a:lnTo>
                    <a:pt x="5149" y="1555"/>
                  </a:lnTo>
                  <a:lnTo>
                    <a:pt x="4955" y="1652"/>
                  </a:lnTo>
                  <a:lnTo>
                    <a:pt x="4857" y="1846"/>
                  </a:lnTo>
                  <a:lnTo>
                    <a:pt x="4760" y="2040"/>
                  </a:lnTo>
                  <a:lnTo>
                    <a:pt x="4663" y="2235"/>
                  </a:lnTo>
                  <a:lnTo>
                    <a:pt x="4760" y="2429"/>
                  </a:lnTo>
                  <a:lnTo>
                    <a:pt x="4857" y="2623"/>
                  </a:lnTo>
                  <a:lnTo>
                    <a:pt x="4955" y="2817"/>
                  </a:lnTo>
                  <a:lnTo>
                    <a:pt x="5149" y="2915"/>
                  </a:lnTo>
                  <a:lnTo>
                    <a:pt x="5149" y="3206"/>
                  </a:lnTo>
                  <a:lnTo>
                    <a:pt x="5149" y="3400"/>
                  </a:lnTo>
                  <a:lnTo>
                    <a:pt x="5149" y="3594"/>
                  </a:lnTo>
                  <a:lnTo>
                    <a:pt x="5343" y="3789"/>
                  </a:lnTo>
                  <a:lnTo>
                    <a:pt x="5537" y="3886"/>
                  </a:lnTo>
                  <a:lnTo>
                    <a:pt x="5732" y="3983"/>
                  </a:lnTo>
                  <a:lnTo>
                    <a:pt x="6120" y="3983"/>
                  </a:lnTo>
                  <a:lnTo>
                    <a:pt x="6314" y="4177"/>
                  </a:lnTo>
                  <a:lnTo>
                    <a:pt x="6606" y="4371"/>
                  </a:lnTo>
                  <a:lnTo>
                    <a:pt x="6606" y="5440"/>
                  </a:lnTo>
                  <a:lnTo>
                    <a:pt x="6120" y="4954"/>
                  </a:lnTo>
                  <a:lnTo>
                    <a:pt x="5634" y="4469"/>
                  </a:lnTo>
                  <a:lnTo>
                    <a:pt x="5246" y="4274"/>
                  </a:lnTo>
                  <a:lnTo>
                    <a:pt x="5149" y="4274"/>
                  </a:lnTo>
                  <a:lnTo>
                    <a:pt x="4955" y="4371"/>
                  </a:lnTo>
                  <a:lnTo>
                    <a:pt x="4857" y="4566"/>
                  </a:lnTo>
                  <a:lnTo>
                    <a:pt x="4760" y="4857"/>
                  </a:lnTo>
                  <a:lnTo>
                    <a:pt x="4663" y="5148"/>
                  </a:lnTo>
                  <a:lnTo>
                    <a:pt x="4760" y="5440"/>
                  </a:lnTo>
                  <a:lnTo>
                    <a:pt x="5052" y="5828"/>
                  </a:lnTo>
                  <a:lnTo>
                    <a:pt x="5246" y="6023"/>
                  </a:lnTo>
                  <a:lnTo>
                    <a:pt x="5440" y="6120"/>
                  </a:lnTo>
                  <a:lnTo>
                    <a:pt x="6023" y="6314"/>
                  </a:lnTo>
                  <a:lnTo>
                    <a:pt x="6606" y="6314"/>
                  </a:lnTo>
                  <a:lnTo>
                    <a:pt x="6606" y="6994"/>
                  </a:lnTo>
                  <a:lnTo>
                    <a:pt x="2332" y="6994"/>
                  </a:lnTo>
                  <a:lnTo>
                    <a:pt x="2332" y="6314"/>
                  </a:lnTo>
                  <a:lnTo>
                    <a:pt x="2915" y="6314"/>
                  </a:lnTo>
                  <a:lnTo>
                    <a:pt x="3400" y="6120"/>
                  </a:lnTo>
                  <a:lnTo>
                    <a:pt x="3692" y="6023"/>
                  </a:lnTo>
                  <a:lnTo>
                    <a:pt x="3886" y="5828"/>
                  </a:lnTo>
                  <a:lnTo>
                    <a:pt x="4080" y="5440"/>
                  </a:lnTo>
                  <a:lnTo>
                    <a:pt x="4177" y="5148"/>
                  </a:lnTo>
                  <a:lnTo>
                    <a:pt x="4177" y="4760"/>
                  </a:lnTo>
                  <a:lnTo>
                    <a:pt x="4080" y="4566"/>
                  </a:lnTo>
                  <a:lnTo>
                    <a:pt x="3886" y="4371"/>
                  </a:lnTo>
                  <a:lnTo>
                    <a:pt x="3789" y="4274"/>
                  </a:lnTo>
                  <a:lnTo>
                    <a:pt x="3595" y="4274"/>
                  </a:lnTo>
                  <a:lnTo>
                    <a:pt x="3206" y="4469"/>
                  </a:lnTo>
                  <a:lnTo>
                    <a:pt x="2721" y="4954"/>
                  </a:lnTo>
                  <a:lnTo>
                    <a:pt x="2332" y="5440"/>
                  </a:lnTo>
                  <a:lnTo>
                    <a:pt x="2332" y="4371"/>
                  </a:lnTo>
                  <a:lnTo>
                    <a:pt x="2623" y="4177"/>
                  </a:lnTo>
                  <a:lnTo>
                    <a:pt x="2818" y="3886"/>
                  </a:lnTo>
                  <a:lnTo>
                    <a:pt x="3012" y="3983"/>
                  </a:lnTo>
                  <a:lnTo>
                    <a:pt x="3206" y="3983"/>
                  </a:lnTo>
                  <a:lnTo>
                    <a:pt x="3400" y="3886"/>
                  </a:lnTo>
                  <a:lnTo>
                    <a:pt x="3595" y="3789"/>
                  </a:lnTo>
                  <a:lnTo>
                    <a:pt x="3692" y="3594"/>
                  </a:lnTo>
                  <a:lnTo>
                    <a:pt x="3789" y="3303"/>
                  </a:lnTo>
                  <a:lnTo>
                    <a:pt x="3789" y="3109"/>
                  </a:lnTo>
                  <a:lnTo>
                    <a:pt x="3789" y="2915"/>
                  </a:lnTo>
                  <a:lnTo>
                    <a:pt x="3886" y="2817"/>
                  </a:lnTo>
                  <a:lnTo>
                    <a:pt x="4080" y="2623"/>
                  </a:lnTo>
                  <a:lnTo>
                    <a:pt x="4177" y="2429"/>
                  </a:lnTo>
                  <a:lnTo>
                    <a:pt x="4177" y="2235"/>
                  </a:lnTo>
                  <a:lnTo>
                    <a:pt x="4177" y="1943"/>
                  </a:lnTo>
                  <a:lnTo>
                    <a:pt x="4080" y="1749"/>
                  </a:lnTo>
                  <a:lnTo>
                    <a:pt x="3886" y="1652"/>
                  </a:lnTo>
                  <a:lnTo>
                    <a:pt x="3789" y="1458"/>
                  </a:lnTo>
                  <a:lnTo>
                    <a:pt x="3789" y="1263"/>
                  </a:lnTo>
                  <a:lnTo>
                    <a:pt x="3789" y="1069"/>
                  </a:lnTo>
                  <a:lnTo>
                    <a:pt x="3692" y="875"/>
                  </a:lnTo>
                  <a:lnTo>
                    <a:pt x="3595" y="681"/>
                  </a:lnTo>
                  <a:lnTo>
                    <a:pt x="3400" y="486"/>
                  </a:lnTo>
                  <a:lnTo>
                    <a:pt x="2818" y="486"/>
                  </a:lnTo>
                  <a:lnTo>
                    <a:pt x="2623" y="292"/>
                  </a:lnTo>
                  <a:lnTo>
                    <a:pt x="2526" y="195"/>
                  </a:lnTo>
                  <a:lnTo>
                    <a:pt x="2332" y="98"/>
                  </a:lnTo>
                  <a:lnTo>
                    <a:pt x="21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99"/>
            <p:cNvSpPr/>
            <p:nvPr/>
          </p:nvSpPr>
          <p:spPr>
            <a:xfrm>
              <a:off x="4796813" y="3183099"/>
              <a:ext cx="368894" cy="300863"/>
            </a:xfrm>
            <a:custGeom>
              <a:avLst/>
              <a:gdLst/>
              <a:ahLst/>
              <a:cxnLst/>
              <a:rect l="l" t="t" r="r" b="b"/>
              <a:pathLst>
                <a:path w="13697" h="11171" fill="none" extrusionOk="0">
                  <a:moveTo>
                    <a:pt x="13016" y="6994"/>
                  </a:moveTo>
                  <a:lnTo>
                    <a:pt x="11753" y="6994"/>
                  </a:lnTo>
                  <a:lnTo>
                    <a:pt x="11753" y="6314"/>
                  </a:lnTo>
                  <a:lnTo>
                    <a:pt x="11753" y="6314"/>
                  </a:lnTo>
                  <a:lnTo>
                    <a:pt x="12239" y="6314"/>
                  </a:lnTo>
                  <a:lnTo>
                    <a:pt x="12725" y="6217"/>
                  </a:lnTo>
                  <a:lnTo>
                    <a:pt x="12725" y="6217"/>
                  </a:lnTo>
                  <a:lnTo>
                    <a:pt x="12822" y="6120"/>
                  </a:lnTo>
                  <a:lnTo>
                    <a:pt x="12822" y="5925"/>
                  </a:lnTo>
                  <a:lnTo>
                    <a:pt x="12822" y="5925"/>
                  </a:lnTo>
                  <a:lnTo>
                    <a:pt x="12725" y="5828"/>
                  </a:lnTo>
                  <a:lnTo>
                    <a:pt x="12628" y="5828"/>
                  </a:lnTo>
                  <a:lnTo>
                    <a:pt x="12628" y="5828"/>
                  </a:lnTo>
                  <a:lnTo>
                    <a:pt x="12239" y="5925"/>
                  </a:lnTo>
                  <a:lnTo>
                    <a:pt x="11948" y="5925"/>
                  </a:lnTo>
                  <a:lnTo>
                    <a:pt x="11948" y="5925"/>
                  </a:lnTo>
                  <a:lnTo>
                    <a:pt x="12530" y="5148"/>
                  </a:lnTo>
                  <a:lnTo>
                    <a:pt x="12919" y="4857"/>
                  </a:lnTo>
                  <a:lnTo>
                    <a:pt x="13210" y="4663"/>
                  </a:lnTo>
                  <a:lnTo>
                    <a:pt x="13210" y="4663"/>
                  </a:lnTo>
                  <a:lnTo>
                    <a:pt x="13308" y="4954"/>
                  </a:lnTo>
                  <a:lnTo>
                    <a:pt x="13308" y="5148"/>
                  </a:lnTo>
                  <a:lnTo>
                    <a:pt x="13210" y="5343"/>
                  </a:lnTo>
                  <a:lnTo>
                    <a:pt x="13210" y="5343"/>
                  </a:lnTo>
                  <a:lnTo>
                    <a:pt x="13210" y="5440"/>
                  </a:lnTo>
                  <a:lnTo>
                    <a:pt x="13308" y="5537"/>
                  </a:lnTo>
                  <a:lnTo>
                    <a:pt x="13308" y="5537"/>
                  </a:lnTo>
                  <a:lnTo>
                    <a:pt x="13405" y="5634"/>
                  </a:lnTo>
                  <a:lnTo>
                    <a:pt x="13599" y="5537"/>
                  </a:lnTo>
                  <a:lnTo>
                    <a:pt x="13599" y="5537"/>
                  </a:lnTo>
                  <a:lnTo>
                    <a:pt x="13696" y="5148"/>
                  </a:lnTo>
                  <a:lnTo>
                    <a:pt x="13696" y="4857"/>
                  </a:lnTo>
                  <a:lnTo>
                    <a:pt x="13599" y="4566"/>
                  </a:lnTo>
                  <a:lnTo>
                    <a:pt x="13405" y="4371"/>
                  </a:lnTo>
                  <a:lnTo>
                    <a:pt x="13405" y="4371"/>
                  </a:lnTo>
                  <a:lnTo>
                    <a:pt x="13210" y="4274"/>
                  </a:lnTo>
                  <a:lnTo>
                    <a:pt x="13113" y="4274"/>
                  </a:lnTo>
                  <a:lnTo>
                    <a:pt x="12725" y="4469"/>
                  </a:lnTo>
                  <a:lnTo>
                    <a:pt x="12725" y="4469"/>
                  </a:lnTo>
                  <a:lnTo>
                    <a:pt x="12239" y="4954"/>
                  </a:lnTo>
                  <a:lnTo>
                    <a:pt x="11753" y="5440"/>
                  </a:lnTo>
                  <a:lnTo>
                    <a:pt x="11753" y="4371"/>
                  </a:lnTo>
                  <a:lnTo>
                    <a:pt x="11753" y="4371"/>
                  </a:lnTo>
                  <a:lnTo>
                    <a:pt x="12045" y="4177"/>
                  </a:lnTo>
                  <a:lnTo>
                    <a:pt x="12239" y="3886"/>
                  </a:lnTo>
                  <a:lnTo>
                    <a:pt x="12239" y="3886"/>
                  </a:lnTo>
                  <a:lnTo>
                    <a:pt x="12433" y="3983"/>
                  </a:lnTo>
                  <a:lnTo>
                    <a:pt x="12628" y="3983"/>
                  </a:lnTo>
                  <a:lnTo>
                    <a:pt x="12919" y="3886"/>
                  </a:lnTo>
                  <a:lnTo>
                    <a:pt x="13016" y="3789"/>
                  </a:lnTo>
                  <a:lnTo>
                    <a:pt x="13016" y="3789"/>
                  </a:lnTo>
                  <a:lnTo>
                    <a:pt x="13210" y="3594"/>
                  </a:lnTo>
                  <a:lnTo>
                    <a:pt x="13308" y="3303"/>
                  </a:lnTo>
                  <a:lnTo>
                    <a:pt x="13308" y="3109"/>
                  </a:lnTo>
                  <a:lnTo>
                    <a:pt x="13210" y="2915"/>
                  </a:lnTo>
                  <a:lnTo>
                    <a:pt x="13210" y="2915"/>
                  </a:lnTo>
                  <a:lnTo>
                    <a:pt x="13405" y="2817"/>
                  </a:lnTo>
                  <a:lnTo>
                    <a:pt x="13599" y="2623"/>
                  </a:lnTo>
                  <a:lnTo>
                    <a:pt x="13599" y="2429"/>
                  </a:lnTo>
                  <a:lnTo>
                    <a:pt x="13696" y="2235"/>
                  </a:lnTo>
                  <a:lnTo>
                    <a:pt x="13696" y="2235"/>
                  </a:lnTo>
                  <a:lnTo>
                    <a:pt x="13599" y="1943"/>
                  </a:lnTo>
                  <a:lnTo>
                    <a:pt x="13599" y="1749"/>
                  </a:lnTo>
                  <a:lnTo>
                    <a:pt x="13405" y="1652"/>
                  </a:lnTo>
                  <a:lnTo>
                    <a:pt x="13210" y="1458"/>
                  </a:lnTo>
                  <a:lnTo>
                    <a:pt x="13210" y="1458"/>
                  </a:lnTo>
                  <a:lnTo>
                    <a:pt x="13308" y="1263"/>
                  </a:lnTo>
                  <a:lnTo>
                    <a:pt x="13308" y="1069"/>
                  </a:lnTo>
                  <a:lnTo>
                    <a:pt x="13210" y="875"/>
                  </a:lnTo>
                  <a:lnTo>
                    <a:pt x="13016" y="681"/>
                  </a:lnTo>
                  <a:lnTo>
                    <a:pt x="13016" y="681"/>
                  </a:lnTo>
                  <a:lnTo>
                    <a:pt x="12919" y="486"/>
                  </a:lnTo>
                  <a:lnTo>
                    <a:pt x="12628" y="486"/>
                  </a:lnTo>
                  <a:lnTo>
                    <a:pt x="12433" y="486"/>
                  </a:lnTo>
                  <a:lnTo>
                    <a:pt x="12239" y="486"/>
                  </a:lnTo>
                  <a:lnTo>
                    <a:pt x="12239" y="486"/>
                  </a:lnTo>
                  <a:lnTo>
                    <a:pt x="12142" y="292"/>
                  </a:lnTo>
                  <a:lnTo>
                    <a:pt x="11948" y="195"/>
                  </a:lnTo>
                  <a:lnTo>
                    <a:pt x="11753" y="98"/>
                  </a:lnTo>
                  <a:lnTo>
                    <a:pt x="11559" y="1"/>
                  </a:lnTo>
                  <a:lnTo>
                    <a:pt x="11559" y="1"/>
                  </a:lnTo>
                  <a:lnTo>
                    <a:pt x="11365" y="98"/>
                  </a:lnTo>
                  <a:lnTo>
                    <a:pt x="11171" y="195"/>
                  </a:lnTo>
                  <a:lnTo>
                    <a:pt x="10976" y="292"/>
                  </a:lnTo>
                  <a:lnTo>
                    <a:pt x="10879" y="486"/>
                  </a:lnTo>
                  <a:lnTo>
                    <a:pt x="10879" y="486"/>
                  </a:lnTo>
                  <a:lnTo>
                    <a:pt x="10685" y="486"/>
                  </a:lnTo>
                  <a:lnTo>
                    <a:pt x="10491" y="486"/>
                  </a:lnTo>
                  <a:lnTo>
                    <a:pt x="10297" y="486"/>
                  </a:lnTo>
                  <a:lnTo>
                    <a:pt x="10102" y="681"/>
                  </a:lnTo>
                  <a:lnTo>
                    <a:pt x="10102" y="681"/>
                  </a:lnTo>
                  <a:lnTo>
                    <a:pt x="9908" y="875"/>
                  </a:lnTo>
                  <a:lnTo>
                    <a:pt x="9908" y="1069"/>
                  </a:lnTo>
                  <a:lnTo>
                    <a:pt x="9811" y="1263"/>
                  </a:lnTo>
                  <a:lnTo>
                    <a:pt x="9908" y="1458"/>
                  </a:lnTo>
                  <a:lnTo>
                    <a:pt x="9908" y="1458"/>
                  </a:lnTo>
                  <a:lnTo>
                    <a:pt x="9714" y="1652"/>
                  </a:lnTo>
                  <a:lnTo>
                    <a:pt x="9617" y="1749"/>
                  </a:lnTo>
                  <a:lnTo>
                    <a:pt x="9520" y="1943"/>
                  </a:lnTo>
                  <a:lnTo>
                    <a:pt x="9422" y="2235"/>
                  </a:lnTo>
                  <a:lnTo>
                    <a:pt x="9422" y="2235"/>
                  </a:lnTo>
                  <a:lnTo>
                    <a:pt x="9520" y="2429"/>
                  </a:lnTo>
                  <a:lnTo>
                    <a:pt x="9617" y="2623"/>
                  </a:lnTo>
                  <a:lnTo>
                    <a:pt x="9714" y="2817"/>
                  </a:lnTo>
                  <a:lnTo>
                    <a:pt x="9908" y="2915"/>
                  </a:lnTo>
                  <a:lnTo>
                    <a:pt x="9908" y="2915"/>
                  </a:lnTo>
                  <a:lnTo>
                    <a:pt x="9811" y="3109"/>
                  </a:lnTo>
                  <a:lnTo>
                    <a:pt x="9908" y="3303"/>
                  </a:lnTo>
                  <a:lnTo>
                    <a:pt x="9908" y="3594"/>
                  </a:lnTo>
                  <a:lnTo>
                    <a:pt x="10102" y="3789"/>
                  </a:lnTo>
                  <a:lnTo>
                    <a:pt x="10102" y="3789"/>
                  </a:lnTo>
                  <a:lnTo>
                    <a:pt x="10297" y="3886"/>
                  </a:lnTo>
                  <a:lnTo>
                    <a:pt x="10491" y="3983"/>
                  </a:lnTo>
                  <a:lnTo>
                    <a:pt x="10685" y="3983"/>
                  </a:lnTo>
                  <a:lnTo>
                    <a:pt x="10879" y="3886"/>
                  </a:lnTo>
                  <a:lnTo>
                    <a:pt x="10879" y="3886"/>
                  </a:lnTo>
                  <a:lnTo>
                    <a:pt x="11074" y="4177"/>
                  </a:lnTo>
                  <a:lnTo>
                    <a:pt x="11365" y="4371"/>
                  </a:lnTo>
                  <a:lnTo>
                    <a:pt x="11365" y="5440"/>
                  </a:lnTo>
                  <a:lnTo>
                    <a:pt x="11365" y="5440"/>
                  </a:lnTo>
                  <a:lnTo>
                    <a:pt x="10879" y="4954"/>
                  </a:lnTo>
                  <a:lnTo>
                    <a:pt x="10394" y="4469"/>
                  </a:lnTo>
                  <a:lnTo>
                    <a:pt x="10394" y="4469"/>
                  </a:lnTo>
                  <a:lnTo>
                    <a:pt x="10005" y="4274"/>
                  </a:lnTo>
                  <a:lnTo>
                    <a:pt x="9908" y="4274"/>
                  </a:lnTo>
                  <a:lnTo>
                    <a:pt x="9714" y="4371"/>
                  </a:lnTo>
                  <a:lnTo>
                    <a:pt x="9714" y="4371"/>
                  </a:lnTo>
                  <a:lnTo>
                    <a:pt x="9520" y="4566"/>
                  </a:lnTo>
                  <a:lnTo>
                    <a:pt x="9422" y="4760"/>
                  </a:lnTo>
                  <a:lnTo>
                    <a:pt x="9422" y="5148"/>
                  </a:lnTo>
                  <a:lnTo>
                    <a:pt x="9520" y="5440"/>
                  </a:lnTo>
                  <a:lnTo>
                    <a:pt x="9520" y="5440"/>
                  </a:lnTo>
                  <a:lnTo>
                    <a:pt x="9714" y="5828"/>
                  </a:lnTo>
                  <a:lnTo>
                    <a:pt x="9908" y="6023"/>
                  </a:lnTo>
                  <a:lnTo>
                    <a:pt x="10199" y="6120"/>
                  </a:lnTo>
                  <a:lnTo>
                    <a:pt x="10199" y="6120"/>
                  </a:lnTo>
                  <a:lnTo>
                    <a:pt x="10782" y="6314"/>
                  </a:lnTo>
                  <a:lnTo>
                    <a:pt x="11365" y="6314"/>
                  </a:lnTo>
                  <a:lnTo>
                    <a:pt x="11365" y="6994"/>
                  </a:lnTo>
                  <a:lnTo>
                    <a:pt x="6994" y="6994"/>
                  </a:lnTo>
                  <a:lnTo>
                    <a:pt x="6994" y="6314"/>
                  </a:lnTo>
                  <a:lnTo>
                    <a:pt x="6994" y="6314"/>
                  </a:lnTo>
                  <a:lnTo>
                    <a:pt x="7577" y="6314"/>
                  </a:lnTo>
                  <a:lnTo>
                    <a:pt x="8160" y="6120"/>
                  </a:lnTo>
                  <a:lnTo>
                    <a:pt x="8160" y="6120"/>
                  </a:lnTo>
                  <a:lnTo>
                    <a:pt x="8451" y="6023"/>
                  </a:lnTo>
                  <a:lnTo>
                    <a:pt x="8645" y="5828"/>
                  </a:lnTo>
                  <a:lnTo>
                    <a:pt x="8840" y="5440"/>
                  </a:lnTo>
                  <a:lnTo>
                    <a:pt x="8840" y="5440"/>
                  </a:lnTo>
                  <a:lnTo>
                    <a:pt x="8937" y="5148"/>
                  </a:lnTo>
                  <a:lnTo>
                    <a:pt x="8937" y="4857"/>
                  </a:lnTo>
                  <a:lnTo>
                    <a:pt x="8840" y="4566"/>
                  </a:lnTo>
                  <a:lnTo>
                    <a:pt x="8645" y="4371"/>
                  </a:lnTo>
                  <a:lnTo>
                    <a:pt x="8645" y="4371"/>
                  </a:lnTo>
                  <a:lnTo>
                    <a:pt x="8451" y="4274"/>
                  </a:lnTo>
                  <a:lnTo>
                    <a:pt x="8354" y="4274"/>
                  </a:lnTo>
                  <a:lnTo>
                    <a:pt x="7965" y="4469"/>
                  </a:lnTo>
                  <a:lnTo>
                    <a:pt x="7965" y="4469"/>
                  </a:lnTo>
                  <a:lnTo>
                    <a:pt x="7480" y="4954"/>
                  </a:lnTo>
                  <a:lnTo>
                    <a:pt x="6994" y="5440"/>
                  </a:lnTo>
                  <a:lnTo>
                    <a:pt x="6994" y="4371"/>
                  </a:lnTo>
                  <a:lnTo>
                    <a:pt x="6994" y="4371"/>
                  </a:lnTo>
                  <a:lnTo>
                    <a:pt x="7286" y="4177"/>
                  </a:lnTo>
                  <a:lnTo>
                    <a:pt x="7480" y="3983"/>
                  </a:lnTo>
                  <a:lnTo>
                    <a:pt x="7480" y="3983"/>
                  </a:lnTo>
                  <a:lnTo>
                    <a:pt x="7674" y="3983"/>
                  </a:lnTo>
                  <a:lnTo>
                    <a:pt x="7965" y="3983"/>
                  </a:lnTo>
                  <a:lnTo>
                    <a:pt x="8160" y="3886"/>
                  </a:lnTo>
                  <a:lnTo>
                    <a:pt x="8257" y="3789"/>
                  </a:lnTo>
                  <a:lnTo>
                    <a:pt x="8257" y="3789"/>
                  </a:lnTo>
                  <a:lnTo>
                    <a:pt x="8451" y="3594"/>
                  </a:lnTo>
                  <a:lnTo>
                    <a:pt x="8548" y="3400"/>
                  </a:lnTo>
                  <a:lnTo>
                    <a:pt x="8548" y="3206"/>
                  </a:lnTo>
                  <a:lnTo>
                    <a:pt x="8451" y="2915"/>
                  </a:lnTo>
                  <a:lnTo>
                    <a:pt x="8451" y="2915"/>
                  </a:lnTo>
                  <a:lnTo>
                    <a:pt x="8645" y="2817"/>
                  </a:lnTo>
                  <a:lnTo>
                    <a:pt x="8840" y="2623"/>
                  </a:lnTo>
                  <a:lnTo>
                    <a:pt x="8937" y="2429"/>
                  </a:lnTo>
                  <a:lnTo>
                    <a:pt x="8937" y="2235"/>
                  </a:lnTo>
                  <a:lnTo>
                    <a:pt x="8937" y="2235"/>
                  </a:lnTo>
                  <a:lnTo>
                    <a:pt x="8937" y="2040"/>
                  </a:lnTo>
                  <a:lnTo>
                    <a:pt x="8840" y="1846"/>
                  </a:lnTo>
                  <a:lnTo>
                    <a:pt x="8645" y="1652"/>
                  </a:lnTo>
                  <a:lnTo>
                    <a:pt x="8451" y="1555"/>
                  </a:lnTo>
                  <a:lnTo>
                    <a:pt x="8451" y="1555"/>
                  </a:lnTo>
                  <a:lnTo>
                    <a:pt x="8548" y="1360"/>
                  </a:lnTo>
                  <a:lnTo>
                    <a:pt x="8548" y="1069"/>
                  </a:lnTo>
                  <a:lnTo>
                    <a:pt x="8451" y="875"/>
                  </a:lnTo>
                  <a:lnTo>
                    <a:pt x="8257" y="681"/>
                  </a:lnTo>
                  <a:lnTo>
                    <a:pt x="8257" y="681"/>
                  </a:lnTo>
                  <a:lnTo>
                    <a:pt x="8160" y="583"/>
                  </a:lnTo>
                  <a:lnTo>
                    <a:pt x="7965" y="486"/>
                  </a:lnTo>
                  <a:lnTo>
                    <a:pt x="7674" y="486"/>
                  </a:lnTo>
                  <a:lnTo>
                    <a:pt x="7480" y="583"/>
                  </a:lnTo>
                  <a:lnTo>
                    <a:pt x="7480" y="583"/>
                  </a:lnTo>
                  <a:lnTo>
                    <a:pt x="7383" y="389"/>
                  </a:lnTo>
                  <a:lnTo>
                    <a:pt x="7188" y="195"/>
                  </a:lnTo>
                  <a:lnTo>
                    <a:pt x="6994" y="98"/>
                  </a:lnTo>
                  <a:lnTo>
                    <a:pt x="6800" y="98"/>
                  </a:lnTo>
                  <a:lnTo>
                    <a:pt x="6800" y="98"/>
                  </a:lnTo>
                  <a:lnTo>
                    <a:pt x="6606" y="98"/>
                  </a:lnTo>
                  <a:lnTo>
                    <a:pt x="6411" y="195"/>
                  </a:lnTo>
                  <a:lnTo>
                    <a:pt x="6217" y="389"/>
                  </a:lnTo>
                  <a:lnTo>
                    <a:pt x="6120" y="583"/>
                  </a:lnTo>
                  <a:lnTo>
                    <a:pt x="6120" y="583"/>
                  </a:lnTo>
                  <a:lnTo>
                    <a:pt x="5926" y="486"/>
                  </a:lnTo>
                  <a:lnTo>
                    <a:pt x="5732" y="486"/>
                  </a:lnTo>
                  <a:lnTo>
                    <a:pt x="5537" y="583"/>
                  </a:lnTo>
                  <a:lnTo>
                    <a:pt x="5343" y="681"/>
                  </a:lnTo>
                  <a:lnTo>
                    <a:pt x="5343" y="681"/>
                  </a:lnTo>
                  <a:lnTo>
                    <a:pt x="5149" y="875"/>
                  </a:lnTo>
                  <a:lnTo>
                    <a:pt x="5149" y="1069"/>
                  </a:lnTo>
                  <a:lnTo>
                    <a:pt x="5149" y="1360"/>
                  </a:lnTo>
                  <a:lnTo>
                    <a:pt x="5149" y="1555"/>
                  </a:lnTo>
                  <a:lnTo>
                    <a:pt x="5149" y="1555"/>
                  </a:lnTo>
                  <a:lnTo>
                    <a:pt x="4955" y="1652"/>
                  </a:lnTo>
                  <a:lnTo>
                    <a:pt x="4857" y="1846"/>
                  </a:lnTo>
                  <a:lnTo>
                    <a:pt x="4760" y="2040"/>
                  </a:lnTo>
                  <a:lnTo>
                    <a:pt x="4663" y="2235"/>
                  </a:lnTo>
                  <a:lnTo>
                    <a:pt x="4663" y="2235"/>
                  </a:lnTo>
                  <a:lnTo>
                    <a:pt x="4760" y="2429"/>
                  </a:lnTo>
                  <a:lnTo>
                    <a:pt x="4857" y="2623"/>
                  </a:lnTo>
                  <a:lnTo>
                    <a:pt x="4955" y="2817"/>
                  </a:lnTo>
                  <a:lnTo>
                    <a:pt x="5149" y="2915"/>
                  </a:lnTo>
                  <a:lnTo>
                    <a:pt x="5149" y="2915"/>
                  </a:lnTo>
                  <a:lnTo>
                    <a:pt x="5149" y="3206"/>
                  </a:lnTo>
                  <a:lnTo>
                    <a:pt x="5149" y="3400"/>
                  </a:lnTo>
                  <a:lnTo>
                    <a:pt x="5149" y="3594"/>
                  </a:lnTo>
                  <a:lnTo>
                    <a:pt x="5343" y="3789"/>
                  </a:lnTo>
                  <a:lnTo>
                    <a:pt x="5343" y="3789"/>
                  </a:lnTo>
                  <a:lnTo>
                    <a:pt x="5537" y="3886"/>
                  </a:lnTo>
                  <a:lnTo>
                    <a:pt x="5732" y="3983"/>
                  </a:lnTo>
                  <a:lnTo>
                    <a:pt x="5926" y="3983"/>
                  </a:lnTo>
                  <a:lnTo>
                    <a:pt x="6120" y="3983"/>
                  </a:lnTo>
                  <a:lnTo>
                    <a:pt x="6120" y="3983"/>
                  </a:lnTo>
                  <a:lnTo>
                    <a:pt x="6314" y="4177"/>
                  </a:lnTo>
                  <a:lnTo>
                    <a:pt x="6606" y="4371"/>
                  </a:lnTo>
                  <a:lnTo>
                    <a:pt x="6606" y="5440"/>
                  </a:lnTo>
                  <a:lnTo>
                    <a:pt x="6606" y="5440"/>
                  </a:lnTo>
                  <a:lnTo>
                    <a:pt x="6120" y="4954"/>
                  </a:lnTo>
                  <a:lnTo>
                    <a:pt x="5634" y="4469"/>
                  </a:lnTo>
                  <a:lnTo>
                    <a:pt x="5634" y="4469"/>
                  </a:lnTo>
                  <a:lnTo>
                    <a:pt x="5246" y="4274"/>
                  </a:lnTo>
                  <a:lnTo>
                    <a:pt x="5149" y="4274"/>
                  </a:lnTo>
                  <a:lnTo>
                    <a:pt x="4955" y="4371"/>
                  </a:lnTo>
                  <a:lnTo>
                    <a:pt x="4955" y="4371"/>
                  </a:lnTo>
                  <a:lnTo>
                    <a:pt x="4857" y="4566"/>
                  </a:lnTo>
                  <a:lnTo>
                    <a:pt x="4760" y="4857"/>
                  </a:lnTo>
                  <a:lnTo>
                    <a:pt x="4663" y="5148"/>
                  </a:lnTo>
                  <a:lnTo>
                    <a:pt x="4760" y="5440"/>
                  </a:lnTo>
                  <a:lnTo>
                    <a:pt x="4760" y="5440"/>
                  </a:lnTo>
                  <a:lnTo>
                    <a:pt x="5052" y="5828"/>
                  </a:lnTo>
                  <a:lnTo>
                    <a:pt x="5246" y="6023"/>
                  </a:lnTo>
                  <a:lnTo>
                    <a:pt x="5440" y="6120"/>
                  </a:lnTo>
                  <a:lnTo>
                    <a:pt x="5440" y="6120"/>
                  </a:lnTo>
                  <a:lnTo>
                    <a:pt x="6023" y="6314"/>
                  </a:lnTo>
                  <a:lnTo>
                    <a:pt x="6606" y="6314"/>
                  </a:lnTo>
                  <a:lnTo>
                    <a:pt x="6606" y="6994"/>
                  </a:lnTo>
                  <a:lnTo>
                    <a:pt x="2332" y="6994"/>
                  </a:lnTo>
                  <a:lnTo>
                    <a:pt x="2332" y="6314"/>
                  </a:lnTo>
                  <a:lnTo>
                    <a:pt x="2332" y="6314"/>
                  </a:lnTo>
                  <a:lnTo>
                    <a:pt x="2915" y="6314"/>
                  </a:lnTo>
                  <a:lnTo>
                    <a:pt x="3400" y="6120"/>
                  </a:lnTo>
                  <a:lnTo>
                    <a:pt x="3400" y="6120"/>
                  </a:lnTo>
                  <a:lnTo>
                    <a:pt x="3692" y="6023"/>
                  </a:lnTo>
                  <a:lnTo>
                    <a:pt x="3886" y="5828"/>
                  </a:lnTo>
                  <a:lnTo>
                    <a:pt x="4080" y="5440"/>
                  </a:lnTo>
                  <a:lnTo>
                    <a:pt x="4080" y="5440"/>
                  </a:lnTo>
                  <a:lnTo>
                    <a:pt x="4177" y="5148"/>
                  </a:lnTo>
                  <a:lnTo>
                    <a:pt x="4177" y="4760"/>
                  </a:lnTo>
                  <a:lnTo>
                    <a:pt x="4080" y="4566"/>
                  </a:lnTo>
                  <a:lnTo>
                    <a:pt x="3886" y="4371"/>
                  </a:lnTo>
                  <a:lnTo>
                    <a:pt x="3886" y="4371"/>
                  </a:lnTo>
                  <a:lnTo>
                    <a:pt x="3789" y="4274"/>
                  </a:lnTo>
                  <a:lnTo>
                    <a:pt x="3595" y="4274"/>
                  </a:lnTo>
                  <a:lnTo>
                    <a:pt x="3206" y="4469"/>
                  </a:lnTo>
                  <a:lnTo>
                    <a:pt x="3206" y="4469"/>
                  </a:lnTo>
                  <a:lnTo>
                    <a:pt x="2721" y="4954"/>
                  </a:lnTo>
                  <a:lnTo>
                    <a:pt x="2332" y="5440"/>
                  </a:lnTo>
                  <a:lnTo>
                    <a:pt x="2332" y="4371"/>
                  </a:lnTo>
                  <a:lnTo>
                    <a:pt x="2332" y="4371"/>
                  </a:lnTo>
                  <a:lnTo>
                    <a:pt x="2623" y="4177"/>
                  </a:lnTo>
                  <a:lnTo>
                    <a:pt x="2818" y="3886"/>
                  </a:lnTo>
                  <a:lnTo>
                    <a:pt x="2818" y="3886"/>
                  </a:lnTo>
                  <a:lnTo>
                    <a:pt x="3012" y="3983"/>
                  </a:lnTo>
                  <a:lnTo>
                    <a:pt x="3206" y="3983"/>
                  </a:lnTo>
                  <a:lnTo>
                    <a:pt x="3400" y="3886"/>
                  </a:lnTo>
                  <a:lnTo>
                    <a:pt x="3595" y="3789"/>
                  </a:lnTo>
                  <a:lnTo>
                    <a:pt x="3595" y="3789"/>
                  </a:lnTo>
                  <a:lnTo>
                    <a:pt x="3692" y="3594"/>
                  </a:lnTo>
                  <a:lnTo>
                    <a:pt x="3789" y="3303"/>
                  </a:lnTo>
                  <a:lnTo>
                    <a:pt x="3789" y="3109"/>
                  </a:lnTo>
                  <a:lnTo>
                    <a:pt x="3789" y="2915"/>
                  </a:lnTo>
                  <a:lnTo>
                    <a:pt x="3789" y="2915"/>
                  </a:lnTo>
                  <a:lnTo>
                    <a:pt x="3886" y="2817"/>
                  </a:lnTo>
                  <a:lnTo>
                    <a:pt x="4080" y="2623"/>
                  </a:lnTo>
                  <a:lnTo>
                    <a:pt x="4177" y="2429"/>
                  </a:lnTo>
                  <a:lnTo>
                    <a:pt x="4177" y="2235"/>
                  </a:lnTo>
                  <a:lnTo>
                    <a:pt x="4177" y="2235"/>
                  </a:lnTo>
                  <a:lnTo>
                    <a:pt x="4177" y="1943"/>
                  </a:lnTo>
                  <a:lnTo>
                    <a:pt x="4080" y="1749"/>
                  </a:lnTo>
                  <a:lnTo>
                    <a:pt x="3886" y="1652"/>
                  </a:lnTo>
                  <a:lnTo>
                    <a:pt x="3789" y="1458"/>
                  </a:lnTo>
                  <a:lnTo>
                    <a:pt x="3789" y="1458"/>
                  </a:lnTo>
                  <a:lnTo>
                    <a:pt x="3789" y="1263"/>
                  </a:lnTo>
                  <a:lnTo>
                    <a:pt x="3789" y="1069"/>
                  </a:lnTo>
                  <a:lnTo>
                    <a:pt x="3692" y="875"/>
                  </a:lnTo>
                  <a:lnTo>
                    <a:pt x="3595" y="681"/>
                  </a:lnTo>
                  <a:lnTo>
                    <a:pt x="3595" y="681"/>
                  </a:lnTo>
                  <a:lnTo>
                    <a:pt x="3400" y="486"/>
                  </a:lnTo>
                  <a:lnTo>
                    <a:pt x="3206" y="486"/>
                  </a:lnTo>
                  <a:lnTo>
                    <a:pt x="3012" y="486"/>
                  </a:lnTo>
                  <a:lnTo>
                    <a:pt x="2818" y="486"/>
                  </a:lnTo>
                  <a:lnTo>
                    <a:pt x="2818" y="486"/>
                  </a:lnTo>
                  <a:lnTo>
                    <a:pt x="2623" y="292"/>
                  </a:lnTo>
                  <a:lnTo>
                    <a:pt x="2526" y="195"/>
                  </a:lnTo>
                  <a:lnTo>
                    <a:pt x="2332" y="98"/>
                  </a:lnTo>
                  <a:lnTo>
                    <a:pt x="2138" y="1"/>
                  </a:lnTo>
                  <a:lnTo>
                    <a:pt x="2138" y="1"/>
                  </a:lnTo>
                  <a:lnTo>
                    <a:pt x="1846" y="98"/>
                  </a:lnTo>
                  <a:lnTo>
                    <a:pt x="1652" y="195"/>
                  </a:lnTo>
                  <a:lnTo>
                    <a:pt x="1555" y="292"/>
                  </a:lnTo>
                  <a:lnTo>
                    <a:pt x="1361" y="486"/>
                  </a:lnTo>
                  <a:lnTo>
                    <a:pt x="1361" y="486"/>
                  </a:lnTo>
                  <a:lnTo>
                    <a:pt x="1167" y="486"/>
                  </a:lnTo>
                  <a:lnTo>
                    <a:pt x="972" y="486"/>
                  </a:lnTo>
                  <a:lnTo>
                    <a:pt x="778" y="486"/>
                  </a:lnTo>
                  <a:lnTo>
                    <a:pt x="584" y="681"/>
                  </a:lnTo>
                  <a:lnTo>
                    <a:pt x="584" y="681"/>
                  </a:lnTo>
                  <a:lnTo>
                    <a:pt x="487" y="875"/>
                  </a:lnTo>
                  <a:lnTo>
                    <a:pt x="390" y="1069"/>
                  </a:lnTo>
                  <a:lnTo>
                    <a:pt x="390" y="1263"/>
                  </a:lnTo>
                  <a:lnTo>
                    <a:pt x="390" y="1458"/>
                  </a:lnTo>
                  <a:lnTo>
                    <a:pt x="390" y="1458"/>
                  </a:lnTo>
                  <a:lnTo>
                    <a:pt x="292" y="1652"/>
                  </a:lnTo>
                  <a:lnTo>
                    <a:pt x="98" y="1749"/>
                  </a:lnTo>
                  <a:lnTo>
                    <a:pt x="1" y="1943"/>
                  </a:lnTo>
                  <a:lnTo>
                    <a:pt x="1" y="2235"/>
                  </a:lnTo>
                  <a:lnTo>
                    <a:pt x="1" y="2235"/>
                  </a:lnTo>
                  <a:lnTo>
                    <a:pt x="1" y="2429"/>
                  </a:lnTo>
                  <a:lnTo>
                    <a:pt x="98" y="2623"/>
                  </a:lnTo>
                  <a:lnTo>
                    <a:pt x="292" y="2817"/>
                  </a:lnTo>
                  <a:lnTo>
                    <a:pt x="390" y="2915"/>
                  </a:lnTo>
                  <a:lnTo>
                    <a:pt x="390" y="2915"/>
                  </a:lnTo>
                  <a:lnTo>
                    <a:pt x="390" y="3109"/>
                  </a:lnTo>
                  <a:lnTo>
                    <a:pt x="390" y="3303"/>
                  </a:lnTo>
                  <a:lnTo>
                    <a:pt x="487" y="3594"/>
                  </a:lnTo>
                  <a:lnTo>
                    <a:pt x="584" y="3789"/>
                  </a:lnTo>
                  <a:lnTo>
                    <a:pt x="584" y="3789"/>
                  </a:lnTo>
                  <a:lnTo>
                    <a:pt x="778" y="3886"/>
                  </a:lnTo>
                  <a:lnTo>
                    <a:pt x="972" y="3983"/>
                  </a:lnTo>
                  <a:lnTo>
                    <a:pt x="1167" y="3983"/>
                  </a:lnTo>
                  <a:lnTo>
                    <a:pt x="1361" y="3886"/>
                  </a:lnTo>
                  <a:lnTo>
                    <a:pt x="1361" y="3886"/>
                  </a:lnTo>
                  <a:lnTo>
                    <a:pt x="1555" y="4177"/>
                  </a:lnTo>
                  <a:lnTo>
                    <a:pt x="1944" y="4371"/>
                  </a:lnTo>
                  <a:lnTo>
                    <a:pt x="1944" y="5440"/>
                  </a:lnTo>
                  <a:lnTo>
                    <a:pt x="1944" y="5440"/>
                  </a:lnTo>
                  <a:lnTo>
                    <a:pt x="1458" y="4954"/>
                  </a:lnTo>
                  <a:lnTo>
                    <a:pt x="972" y="4469"/>
                  </a:lnTo>
                  <a:lnTo>
                    <a:pt x="972" y="4469"/>
                  </a:lnTo>
                  <a:lnTo>
                    <a:pt x="584" y="4274"/>
                  </a:lnTo>
                  <a:lnTo>
                    <a:pt x="390" y="4274"/>
                  </a:lnTo>
                  <a:lnTo>
                    <a:pt x="292" y="4371"/>
                  </a:lnTo>
                  <a:lnTo>
                    <a:pt x="292" y="4371"/>
                  </a:lnTo>
                  <a:lnTo>
                    <a:pt x="98" y="4566"/>
                  </a:lnTo>
                  <a:lnTo>
                    <a:pt x="1" y="4760"/>
                  </a:lnTo>
                  <a:lnTo>
                    <a:pt x="1" y="5148"/>
                  </a:lnTo>
                  <a:lnTo>
                    <a:pt x="98" y="5440"/>
                  </a:lnTo>
                  <a:lnTo>
                    <a:pt x="98" y="5440"/>
                  </a:lnTo>
                  <a:lnTo>
                    <a:pt x="292" y="5828"/>
                  </a:lnTo>
                  <a:lnTo>
                    <a:pt x="487" y="6023"/>
                  </a:lnTo>
                  <a:lnTo>
                    <a:pt x="778" y="6120"/>
                  </a:lnTo>
                  <a:lnTo>
                    <a:pt x="778" y="6120"/>
                  </a:lnTo>
                  <a:lnTo>
                    <a:pt x="1264" y="6314"/>
                  </a:lnTo>
                  <a:lnTo>
                    <a:pt x="1944" y="6314"/>
                  </a:lnTo>
                  <a:lnTo>
                    <a:pt x="1944" y="6994"/>
                  </a:lnTo>
                  <a:lnTo>
                    <a:pt x="681" y="6994"/>
                  </a:lnTo>
                  <a:lnTo>
                    <a:pt x="681" y="6994"/>
                  </a:lnTo>
                  <a:lnTo>
                    <a:pt x="390" y="6994"/>
                  </a:lnTo>
                  <a:lnTo>
                    <a:pt x="195" y="7188"/>
                  </a:lnTo>
                  <a:lnTo>
                    <a:pt x="98" y="7382"/>
                  </a:lnTo>
                  <a:lnTo>
                    <a:pt x="1" y="7577"/>
                  </a:lnTo>
                  <a:lnTo>
                    <a:pt x="1" y="7577"/>
                  </a:lnTo>
                  <a:lnTo>
                    <a:pt x="1" y="7868"/>
                  </a:lnTo>
                  <a:lnTo>
                    <a:pt x="98" y="8159"/>
                  </a:lnTo>
                  <a:lnTo>
                    <a:pt x="390" y="8354"/>
                  </a:lnTo>
                  <a:lnTo>
                    <a:pt x="681" y="8354"/>
                  </a:lnTo>
                  <a:lnTo>
                    <a:pt x="681" y="8354"/>
                  </a:lnTo>
                  <a:lnTo>
                    <a:pt x="1167" y="10490"/>
                  </a:lnTo>
                  <a:lnTo>
                    <a:pt x="1167" y="10490"/>
                  </a:lnTo>
                  <a:lnTo>
                    <a:pt x="1264" y="10782"/>
                  </a:lnTo>
                  <a:lnTo>
                    <a:pt x="1458" y="10976"/>
                  </a:lnTo>
                  <a:lnTo>
                    <a:pt x="1749" y="11170"/>
                  </a:lnTo>
                  <a:lnTo>
                    <a:pt x="2041" y="11170"/>
                  </a:lnTo>
                  <a:lnTo>
                    <a:pt x="11559" y="11170"/>
                  </a:lnTo>
                  <a:lnTo>
                    <a:pt x="11559" y="11170"/>
                  </a:lnTo>
                  <a:lnTo>
                    <a:pt x="11948" y="11170"/>
                  </a:lnTo>
                  <a:lnTo>
                    <a:pt x="12142" y="10976"/>
                  </a:lnTo>
                  <a:lnTo>
                    <a:pt x="12336" y="10782"/>
                  </a:lnTo>
                  <a:lnTo>
                    <a:pt x="12530" y="10490"/>
                  </a:lnTo>
                  <a:lnTo>
                    <a:pt x="13016" y="8354"/>
                  </a:lnTo>
                  <a:lnTo>
                    <a:pt x="13016" y="8354"/>
                  </a:lnTo>
                  <a:lnTo>
                    <a:pt x="13016" y="8354"/>
                  </a:lnTo>
                  <a:lnTo>
                    <a:pt x="13210" y="8354"/>
                  </a:lnTo>
                  <a:lnTo>
                    <a:pt x="13405" y="8257"/>
                  </a:lnTo>
                  <a:lnTo>
                    <a:pt x="13599" y="8062"/>
                  </a:lnTo>
                  <a:lnTo>
                    <a:pt x="13696" y="7771"/>
                  </a:lnTo>
                  <a:lnTo>
                    <a:pt x="13696" y="7771"/>
                  </a:lnTo>
                  <a:lnTo>
                    <a:pt x="13696" y="7480"/>
                  </a:lnTo>
                  <a:lnTo>
                    <a:pt x="13502" y="7188"/>
                  </a:lnTo>
                  <a:lnTo>
                    <a:pt x="13308" y="6994"/>
                  </a:lnTo>
                  <a:lnTo>
                    <a:pt x="13016" y="6994"/>
                  </a:lnTo>
                  <a:lnTo>
                    <a:pt x="13016" y="699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99"/>
            <p:cNvSpPr/>
            <p:nvPr/>
          </p:nvSpPr>
          <p:spPr>
            <a:xfrm>
              <a:off x="5100262" y="3235429"/>
              <a:ext cx="18341" cy="18341"/>
            </a:xfrm>
            <a:custGeom>
              <a:avLst/>
              <a:gdLst/>
              <a:ahLst/>
              <a:cxnLst/>
              <a:rect l="l" t="t" r="r" b="b"/>
              <a:pathLst>
                <a:path w="681" h="681" fill="none" extrusionOk="0">
                  <a:moveTo>
                    <a:pt x="292" y="680"/>
                  </a:moveTo>
                  <a:lnTo>
                    <a:pt x="292" y="680"/>
                  </a:lnTo>
                  <a:lnTo>
                    <a:pt x="98" y="583"/>
                  </a:lnTo>
                  <a:lnTo>
                    <a:pt x="1" y="292"/>
                  </a:lnTo>
                  <a:lnTo>
                    <a:pt x="1" y="292"/>
                  </a:lnTo>
                  <a:lnTo>
                    <a:pt x="98" y="97"/>
                  </a:lnTo>
                  <a:lnTo>
                    <a:pt x="292" y="0"/>
                  </a:lnTo>
                  <a:lnTo>
                    <a:pt x="292" y="0"/>
                  </a:lnTo>
                  <a:lnTo>
                    <a:pt x="584" y="97"/>
                  </a:lnTo>
                  <a:lnTo>
                    <a:pt x="681" y="292"/>
                  </a:lnTo>
                  <a:lnTo>
                    <a:pt x="681" y="292"/>
                  </a:lnTo>
                  <a:lnTo>
                    <a:pt x="584" y="583"/>
                  </a:lnTo>
                  <a:lnTo>
                    <a:pt x="292" y="680"/>
                  </a:lnTo>
                  <a:lnTo>
                    <a:pt x="292"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99"/>
            <p:cNvSpPr/>
            <p:nvPr/>
          </p:nvSpPr>
          <p:spPr>
            <a:xfrm>
              <a:off x="5123801" y="3258968"/>
              <a:ext cx="20953" cy="20953"/>
            </a:xfrm>
            <a:custGeom>
              <a:avLst/>
              <a:gdLst/>
              <a:ahLst/>
              <a:cxnLst/>
              <a:rect l="l" t="t" r="r" b="b"/>
              <a:pathLst>
                <a:path w="778" h="778" fill="none" extrusionOk="0">
                  <a:moveTo>
                    <a:pt x="681" y="680"/>
                  </a:moveTo>
                  <a:lnTo>
                    <a:pt x="681" y="680"/>
                  </a:lnTo>
                  <a:lnTo>
                    <a:pt x="389" y="777"/>
                  </a:lnTo>
                  <a:lnTo>
                    <a:pt x="195" y="680"/>
                  </a:lnTo>
                  <a:lnTo>
                    <a:pt x="195" y="680"/>
                  </a:lnTo>
                  <a:lnTo>
                    <a:pt x="1" y="0"/>
                  </a:lnTo>
                  <a:lnTo>
                    <a:pt x="1" y="0"/>
                  </a:lnTo>
                  <a:lnTo>
                    <a:pt x="681" y="195"/>
                  </a:lnTo>
                  <a:lnTo>
                    <a:pt x="681" y="195"/>
                  </a:lnTo>
                  <a:lnTo>
                    <a:pt x="778" y="486"/>
                  </a:lnTo>
                  <a:lnTo>
                    <a:pt x="681" y="680"/>
                  </a:lnTo>
                  <a:lnTo>
                    <a:pt x="681"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99"/>
            <p:cNvSpPr/>
            <p:nvPr/>
          </p:nvSpPr>
          <p:spPr>
            <a:xfrm>
              <a:off x="5129053" y="3235429"/>
              <a:ext cx="26178" cy="18341"/>
            </a:xfrm>
            <a:custGeom>
              <a:avLst/>
              <a:gdLst/>
              <a:ahLst/>
              <a:cxnLst/>
              <a:rect l="l" t="t" r="r" b="b"/>
              <a:pathLst>
                <a:path w="972" h="681" fill="none" extrusionOk="0">
                  <a:moveTo>
                    <a:pt x="680" y="680"/>
                  </a:moveTo>
                  <a:lnTo>
                    <a:pt x="680" y="680"/>
                  </a:lnTo>
                  <a:lnTo>
                    <a:pt x="292" y="583"/>
                  </a:lnTo>
                  <a:lnTo>
                    <a:pt x="0" y="486"/>
                  </a:lnTo>
                  <a:lnTo>
                    <a:pt x="0" y="486"/>
                  </a:lnTo>
                  <a:lnTo>
                    <a:pt x="0" y="292"/>
                  </a:lnTo>
                  <a:lnTo>
                    <a:pt x="0" y="292"/>
                  </a:lnTo>
                  <a:lnTo>
                    <a:pt x="0" y="97"/>
                  </a:lnTo>
                  <a:lnTo>
                    <a:pt x="0" y="97"/>
                  </a:lnTo>
                  <a:lnTo>
                    <a:pt x="389" y="0"/>
                  </a:lnTo>
                  <a:lnTo>
                    <a:pt x="680" y="0"/>
                  </a:lnTo>
                  <a:lnTo>
                    <a:pt x="680" y="0"/>
                  </a:lnTo>
                  <a:lnTo>
                    <a:pt x="874" y="97"/>
                  </a:lnTo>
                  <a:lnTo>
                    <a:pt x="972" y="292"/>
                  </a:lnTo>
                  <a:lnTo>
                    <a:pt x="972" y="292"/>
                  </a:lnTo>
                  <a:lnTo>
                    <a:pt x="874" y="583"/>
                  </a:lnTo>
                  <a:lnTo>
                    <a:pt x="680" y="680"/>
                  </a:lnTo>
                  <a:lnTo>
                    <a:pt x="680"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99"/>
            <p:cNvSpPr/>
            <p:nvPr/>
          </p:nvSpPr>
          <p:spPr>
            <a:xfrm>
              <a:off x="5123801" y="3206638"/>
              <a:ext cx="20953" cy="23566"/>
            </a:xfrm>
            <a:custGeom>
              <a:avLst/>
              <a:gdLst/>
              <a:ahLst/>
              <a:cxnLst/>
              <a:rect l="l" t="t" r="r" b="b"/>
              <a:pathLst>
                <a:path w="778" h="875" fill="none" extrusionOk="0">
                  <a:moveTo>
                    <a:pt x="681" y="195"/>
                  </a:moveTo>
                  <a:lnTo>
                    <a:pt x="681" y="195"/>
                  </a:lnTo>
                  <a:lnTo>
                    <a:pt x="778" y="389"/>
                  </a:lnTo>
                  <a:lnTo>
                    <a:pt x="681" y="681"/>
                  </a:lnTo>
                  <a:lnTo>
                    <a:pt x="681" y="681"/>
                  </a:lnTo>
                  <a:lnTo>
                    <a:pt x="1" y="875"/>
                  </a:lnTo>
                  <a:lnTo>
                    <a:pt x="1" y="875"/>
                  </a:lnTo>
                  <a:lnTo>
                    <a:pt x="195" y="98"/>
                  </a:lnTo>
                  <a:lnTo>
                    <a:pt x="195" y="98"/>
                  </a:lnTo>
                  <a:lnTo>
                    <a:pt x="389" y="1"/>
                  </a:lnTo>
                  <a:lnTo>
                    <a:pt x="681" y="195"/>
                  </a:lnTo>
                  <a:lnTo>
                    <a:pt x="681"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99"/>
            <p:cNvSpPr/>
            <p:nvPr/>
          </p:nvSpPr>
          <p:spPr>
            <a:xfrm>
              <a:off x="5097649" y="3196188"/>
              <a:ext cx="20953" cy="28791"/>
            </a:xfrm>
            <a:custGeom>
              <a:avLst/>
              <a:gdLst/>
              <a:ahLst/>
              <a:cxnLst/>
              <a:rect l="l" t="t" r="r" b="b"/>
              <a:pathLst>
                <a:path w="778" h="1069" fill="none" extrusionOk="0">
                  <a:moveTo>
                    <a:pt x="389" y="0"/>
                  </a:moveTo>
                  <a:lnTo>
                    <a:pt x="389" y="0"/>
                  </a:lnTo>
                  <a:lnTo>
                    <a:pt x="681" y="97"/>
                  </a:lnTo>
                  <a:lnTo>
                    <a:pt x="778" y="389"/>
                  </a:lnTo>
                  <a:lnTo>
                    <a:pt x="778" y="389"/>
                  </a:lnTo>
                  <a:lnTo>
                    <a:pt x="681" y="680"/>
                  </a:lnTo>
                  <a:lnTo>
                    <a:pt x="583" y="1069"/>
                  </a:lnTo>
                  <a:lnTo>
                    <a:pt x="583" y="1069"/>
                  </a:lnTo>
                  <a:lnTo>
                    <a:pt x="389" y="1069"/>
                  </a:lnTo>
                  <a:lnTo>
                    <a:pt x="389" y="1069"/>
                  </a:lnTo>
                  <a:lnTo>
                    <a:pt x="195" y="1069"/>
                  </a:lnTo>
                  <a:lnTo>
                    <a:pt x="195" y="1069"/>
                  </a:lnTo>
                  <a:lnTo>
                    <a:pt x="98" y="680"/>
                  </a:lnTo>
                  <a:lnTo>
                    <a:pt x="1" y="389"/>
                  </a:lnTo>
                  <a:lnTo>
                    <a:pt x="1" y="389"/>
                  </a:lnTo>
                  <a:lnTo>
                    <a:pt x="195" y="97"/>
                  </a:lnTo>
                  <a:lnTo>
                    <a:pt x="389" y="0"/>
                  </a:lnTo>
                  <a:lnTo>
                    <a:pt x="38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99"/>
            <p:cNvSpPr/>
            <p:nvPr/>
          </p:nvSpPr>
          <p:spPr>
            <a:xfrm>
              <a:off x="5071498" y="3206638"/>
              <a:ext cx="23566" cy="23566"/>
            </a:xfrm>
            <a:custGeom>
              <a:avLst/>
              <a:gdLst/>
              <a:ahLst/>
              <a:cxnLst/>
              <a:rect l="l" t="t" r="r" b="b"/>
              <a:pathLst>
                <a:path w="875" h="875" fill="none" extrusionOk="0">
                  <a:moveTo>
                    <a:pt x="98" y="195"/>
                  </a:moveTo>
                  <a:lnTo>
                    <a:pt x="98" y="195"/>
                  </a:lnTo>
                  <a:lnTo>
                    <a:pt x="389" y="1"/>
                  </a:lnTo>
                  <a:lnTo>
                    <a:pt x="583" y="98"/>
                  </a:lnTo>
                  <a:lnTo>
                    <a:pt x="583" y="98"/>
                  </a:lnTo>
                  <a:lnTo>
                    <a:pt x="875" y="875"/>
                  </a:lnTo>
                  <a:lnTo>
                    <a:pt x="875" y="875"/>
                  </a:lnTo>
                  <a:lnTo>
                    <a:pt x="98" y="681"/>
                  </a:lnTo>
                  <a:lnTo>
                    <a:pt x="98" y="681"/>
                  </a:lnTo>
                  <a:lnTo>
                    <a:pt x="0" y="389"/>
                  </a:lnTo>
                  <a:lnTo>
                    <a:pt x="98" y="195"/>
                  </a:lnTo>
                  <a:lnTo>
                    <a:pt x="98"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99"/>
            <p:cNvSpPr/>
            <p:nvPr/>
          </p:nvSpPr>
          <p:spPr>
            <a:xfrm>
              <a:off x="5061021" y="3235429"/>
              <a:ext cx="28818" cy="18341"/>
            </a:xfrm>
            <a:custGeom>
              <a:avLst/>
              <a:gdLst/>
              <a:ahLst/>
              <a:cxnLst/>
              <a:rect l="l" t="t" r="r" b="b"/>
              <a:pathLst>
                <a:path w="1070" h="681" fill="none" extrusionOk="0">
                  <a:moveTo>
                    <a:pt x="389" y="0"/>
                  </a:moveTo>
                  <a:lnTo>
                    <a:pt x="389" y="0"/>
                  </a:lnTo>
                  <a:lnTo>
                    <a:pt x="681" y="0"/>
                  </a:lnTo>
                  <a:lnTo>
                    <a:pt x="1069" y="97"/>
                  </a:lnTo>
                  <a:lnTo>
                    <a:pt x="1069" y="97"/>
                  </a:lnTo>
                  <a:lnTo>
                    <a:pt x="972" y="292"/>
                  </a:lnTo>
                  <a:lnTo>
                    <a:pt x="972" y="292"/>
                  </a:lnTo>
                  <a:lnTo>
                    <a:pt x="1069" y="486"/>
                  </a:lnTo>
                  <a:lnTo>
                    <a:pt x="1069" y="486"/>
                  </a:lnTo>
                  <a:lnTo>
                    <a:pt x="681" y="583"/>
                  </a:lnTo>
                  <a:lnTo>
                    <a:pt x="389" y="680"/>
                  </a:lnTo>
                  <a:lnTo>
                    <a:pt x="389" y="680"/>
                  </a:lnTo>
                  <a:lnTo>
                    <a:pt x="98" y="583"/>
                  </a:lnTo>
                  <a:lnTo>
                    <a:pt x="1" y="292"/>
                  </a:lnTo>
                  <a:lnTo>
                    <a:pt x="1" y="292"/>
                  </a:lnTo>
                  <a:lnTo>
                    <a:pt x="98" y="97"/>
                  </a:lnTo>
                  <a:lnTo>
                    <a:pt x="389" y="0"/>
                  </a:lnTo>
                  <a:lnTo>
                    <a:pt x="38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99"/>
            <p:cNvSpPr/>
            <p:nvPr/>
          </p:nvSpPr>
          <p:spPr>
            <a:xfrm>
              <a:off x="5071498" y="3258968"/>
              <a:ext cx="23566" cy="20953"/>
            </a:xfrm>
            <a:custGeom>
              <a:avLst/>
              <a:gdLst/>
              <a:ahLst/>
              <a:cxnLst/>
              <a:rect l="l" t="t" r="r" b="b"/>
              <a:pathLst>
                <a:path w="875" h="778" fill="none" extrusionOk="0">
                  <a:moveTo>
                    <a:pt x="98" y="680"/>
                  </a:moveTo>
                  <a:lnTo>
                    <a:pt x="98" y="680"/>
                  </a:lnTo>
                  <a:lnTo>
                    <a:pt x="0" y="486"/>
                  </a:lnTo>
                  <a:lnTo>
                    <a:pt x="98" y="195"/>
                  </a:lnTo>
                  <a:lnTo>
                    <a:pt x="98" y="195"/>
                  </a:lnTo>
                  <a:lnTo>
                    <a:pt x="875" y="0"/>
                  </a:lnTo>
                  <a:lnTo>
                    <a:pt x="875" y="0"/>
                  </a:lnTo>
                  <a:lnTo>
                    <a:pt x="583" y="680"/>
                  </a:lnTo>
                  <a:lnTo>
                    <a:pt x="583" y="680"/>
                  </a:lnTo>
                  <a:lnTo>
                    <a:pt x="389" y="777"/>
                  </a:lnTo>
                  <a:lnTo>
                    <a:pt x="98" y="680"/>
                  </a:lnTo>
                  <a:lnTo>
                    <a:pt x="98"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99"/>
            <p:cNvSpPr/>
            <p:nvPr/>
          </p:nvSpPr>
          <p:spPr>
            <a:xfrm>
              <a:off x="5097649" y="3264193"/>
              <a:ext cx="20953" cy="26178"/>
            </a:xfrm>
            <a:custGeom>
              <a:avLst/>
              <a:gdLst/>
              <a:ahLst/>
              <a:cxnLst/>
              <a:rect l="l" t="t" r="r" b="b"/>
              <a:pathLst>
                <a:path w="778" h="972" fill="none" extrusionOk="0">
                  <a:moveTo>
                    <a:pt x="1" y="681"/>
                  </a:moveTo>
                  <a:lnTo>
                    <a:pt x="1" y="681"/>
                  </a:lnTo>
                  <a:lnTo>
                    <a:pt x="98" y="389"/>
                  </a:lnTo>
                  <a:lnTo>
                    <a:pt x="195" y="1"/>
                  </a:lnTo>
                  <a:lnTo>
                    <a:pt x="195" y="1"/>
                  </a:lnTo>
                  <a:lnTo>
                    <a:pt x="389" y="1"/>
                  </a:lnTo>
                  <a:lnTo>
                    <a:pt x="389" y="1"/>
                  </a:lnTo>
                  <a:lnTo>
                    <a:pt x="583" y="1"/>
                  </a:lnTo>
                  <a:lnTo>
                    <a:pt x="583" y="1"/>
                  </a:lnTo>
                  <a:lnTo>
                    <a:pt x="681" y="389"/>
                  </a:lnTo>
                  <a:lnTo>
                    <a:pt x="778" y="681"/>
                  </a:lnTo>
                  <a:lnTo>
                    <a:pt x="778" y="681"/>
                  </a:lnTo>
                  <a:lnTo>
                    <a:pt x="681" y="875"/>
                  </a:lnTo>
                  <a:lnTo>
                    <a:pt x="389" y="972"/>
                  </a:lnTo>
                  <a:lnTo>
                    <a:pt x="389" y="972"/>
                  </a:lnTo>
                  <a:lnTo>
                    <a:pt x="195" y="875"/>
                  </a:lnTo>
                  <a:lnTo>
                    <a:pt x="1" y="681"/>
                  </a:lnTo>
                  <a:lnTo>
                    <a:pt x="1" y="68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99"/>
            <p:cNvSpPr/>
            <p:nvPr/>
          </p:nvSpPr>
          <p:spPr>
            <a:xfrm>
              <a:off x="5061021" y="3311271"/>
              <a:ext cx="36655" cy="31430"/>
            </a:xfrm>
            <a:custGeom>
              <a:avLst/>
              <a:gdLst/>
              <a:ahLst/>
              <a:cxnLst/>
              <a:rect l="l" t="t" r="r" b="b"/>
              <a:pathLst>
                <a:path w="1361" h="1167" fill="none" extrusionOk="0">
                  <a:moveTo>
                    <a:pt x="98" y="584"/>
                  </a:moveTo>
                  <a:lnTo>
                    <a:pt x="98" y="584"/>
                  </a:lnTo>
                  <a:lnTo>
                    <a:pt x="1" y="195"/>
                  </a:lnTo>
                  <a:lnTo>
                    <a:pt x="1" y="98"/>
                  </a:lnTo>
                  <a:lnTo>
                    <a:pt x="98" y="1"/>
                  </a:lnTo>
                  <a:lnTo>
                    <a:pt x="98" y="1"/>
                  </a:lnTo>
                  <a:lnTo>
                    <a:pt x="389" y="98"/>
                  </a:lnTo>
                  <a:lnTo>
                    <a:pt x="778" y="487"/>
                  </a:lnTo>
                  <a:lnTo>
                    <a:pt x="1361" y="1166"/>
                  </a:lnTo>
                  <a:lnTo>
                    <a:pt x="1361" y="1166"/>
                  </a:lnTo>
                  <a:lnTo>
                    <a:pt x="972" y="1166"/>
                  </a:lnTo>
                  <a:lnTo>
                    <a:pt x="584" y="1069"/>
                  </a:lnTo>
                  <a:lnTo>
                    <a:pt x="292" y="875"/>
                  </a:lnTo>
                  <a:lnTo>
                    <a:pt x="98" y="584"/>
                  </a:lnTo>
                  <a:lnTo>
                    <a:pt x="98" y="58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99"/>
            <p:cNvSpPr/>
            <p:nvPr/>
          </p:nvSpPr>
          <p:spPr>
            <a:xfrm>
              <a:off x="4990404" y="3311271"/>
              <a:ext cx="36655" cy="31430"/>
            </a:xfrm>
            <a:custGeom>
              <a:avLst/>
              <a:gdLst/>
              <a:ahLst/>
              <a:cxnLst/>
              <a:rect l="l" t="t" r="r" b="b"/>
              <a:pathLst>
                <a:path w="1361" h="1167" fill="none" extrusionOk="0">
                  <a:moveTo>
                    <a:pt x="1263" y="1"/>
                  </a:moveTo>
                  <a:lnTo>
                    <a:pt x="1263" y="1"/>
                  </a:lnTo>
                  <a:lnTo>
                    <a:pt x="1360" y="98"/>
                  </a:lnTo>
                  <a:lnTo>
                    <a:pt x="1360" y="195"/>
                  </a:lnTo>
                  <a:lnTo>
                    <a:pt x="1360" y="584"/>
                  </a:lnTo>
                  <a:lnTo>
                    <a:pt x="1360" y="584"/>
                  </a:lnTo>
                  <a:lnTo>
                    <a:pt x="1166" y="875"/>
                  </a:lnTo>
                  <a:lnTo>
                    <a:pt x="875" y="1069"/>
                  </a:lnTo>
                  <a:lnTo>
                    <a:pt x="486" y="1166"/>
                  </a:lnTo>
                  <a:lnTo>
                    <a:pt x="0" y="1166"/>
                  </a:lnTo>
                  <a:lnTo>
                    <a:pt x="0" y="1166"/>
                  </a:lnTo>
                  <a:lnTo>
                    <a:pt x="583" y="487"/>
                  </a:lnTo>
                  <a:lnTo>
                    <a:pt x="972" y="98"/>
                  </a:lnTo>
                  <a:lnTo>
                    <a:pt x="1263" y="1"/>
                  </a:lnTo>
                  <a:lnTo>
                    <a:pt x="1263"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99"/>
            <p:cNvSpPr/>
            <p:nvPr/>
          </p:nvSpPr>
          <p:spPr>
            <a:xfrm>
              <a:off x="4972090" y="3235429"/>
              <a:ext cx="18341" cy="18341"/>
            </a:xfrm>
            <a:custGeom>
              <a:avLst/>
              <a:gdLst/>
              <a:ahLst/>
              <a:cxnLst/>
              <a:rect l="l" t="t" r="r" b="b"/>
              <a:pathLst>
                <a:path w="681" h="681" fill="none" extrusionOk="0">
                  <a:moveTo>
                    <a:pt x="292" y="680"/>
                  </a:moveTo>
                  <a:lnTo>
                    <a:pt x="292" y="680"/>
                  </a:lnTo>
                  <a:lnTo>
                    <a:pt x="98" y="583"/>
                  </a:lnTo>
                  <a:lnTo>
                    <a:pt x="1" y="292"/>
                  </a:lnTo>
                  <a:lnTo>
                    <a:pt x="1" y="292"/>
                  </a:lnTo>
                  <a:lnTo>
                    <a:pt x="98" y="97"/>
                  </a:lnTo>
                  <a:lnTo>
                    <a:pt x="292" y="0"/>
                  </a:lnTo>
                  <a:lnTo>
                    <a:pt x="292" y="0"/>
                  </a:lnTo>
                  <a:lnTo>
                    <a:pt x="583" y="97"/>
                  </a:lnTo>
                  <a:lnTo>
                    <a:pt x="680" y="292"/>
                  </a:lnTo>
                  <a:lnTo>
                    <a:pt x="680" y="292"/>
                  </a:lnTo>
                  <a:lnTo>
                    <a:pt x="583" y="583"/>
                  </a:lnTo>
                  <a:lnTo>
                    <a:pt x="292" y="680"/>
                  </a:lnTo>
                  <a:lnTo>
                    <a:pt x="292"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99"/>
            <p:cNvSpPr/>
            <p:nvPr/>
          </p:nvSpPr>
          <p:spPr>
            <a:xfrm>
              <a:off x="4995629" y="3258968"/>
              <a:ext cx="20953" cy="20953"/>
            </a:xfrm>
            <a:custGeom>
              <a:avLst/>
              <a:gdLst/>
              <a:ahLst/>
              <a:cxnLst/>
              <a:rect l="l" t="t" r="r" b="b"/>
              <a:pathLst>
                <a:path w="778" h="778" fill="none" extrusionOk="0">
                  <a:moveTo>
                    <a:pt x="681" y="680"/>
                  </a:moveTo>
                  <a:lnTo>
                    <a:pt x="681" y="680"/>
                  </a:lnTo>
                  <a:lnTo>
                    <a:pt x="486" y="777"/>
                  </a:lnTo>
                  <a:lnTo>
                    <a:pt x="195" y="680"/>
                  </a:lnTo>
                  <a:lnTo>
                    <a:pt x="195" y="680"/>
                  </a:lnTo>
                  <a:lnTo>
                    <a:pt x="1" y="0"/>
                  </a:lnTo>
                  <a:lnTo>
                    <a:pt x="1" y="0"/>
                  </a:lnTo>
                  <a:lnTo>
                    <a:pt x="681" y="195"/>
                  </a:lnTo>
                  <a:lnTo>
                    <a:pt x="681" y="195"/>
                  </a:lnTo>
                  <a:lnTo>
                    <a:pt x="778" y="486"/>
                  </a:lnTo>
                  <a:lnTo>
                    <a:pt x="681" y="680"/>
                  </a:lnTo>
                  <a:lnTo>
                    <a:pt x="681"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99"/>
            <p:cNvSpPr/>
            <p:nvPr/>
          </p:nvSpPr>
          <p:spPr>
            <a:xfrm>
              <a:off x="5000854" y="3235429"/>
              <a:ext cx="26205" cy="18341"/>
            </a:xfrm>
            <a:custGeom>
              <a:avLst/>
              <a:gdLst/>
              <a:ahLst/>
              <a:cxnLst/>
              <a:rect l="l" t="t" r="r" b="b"/>
              <a:pathLst>
                <a:path w="973" h="681" fill="none" extrusionOk="0">
                  <a:moveTo>
                    <a:pt x="681" y="680"/>
                  </a:moveTo>
                  <a:lnTo>
                    <a:pt x="681" y="680"/>
                  </a:lnTo>
                  <a:lnTo>
                    <a:pt x="389" y="583"/>
                  </a:lnTo>
                  <a:lnTo>
                    <a:pt x="1" y="486"/>
                  </a:lnTo>
                  <a:lnTo>
                    <a:pt x="1" y="486"/>
                  </a:lnTo>
                  <a:lnTo>
                    <a:pt x="1" y="292"/>
                  </a:lnTo>
                  <a:lnTo>
                    <a:pt x="1" y="292"/>
                  </a:lnTo>
                  <a:lnTo>
                    <a:pt x="1" y="97"/>
                  </a:lnTo>
                  <a:lnTo>
                    <a:pt x="1" y="97"/>
                  </a:lnTo>
                  <a:lnTo>
                    <a:pt x="389" y="0"/>
                  </a:lnTo>
                  <a:lnTo>
                    <a:pt x="681" y="0"/>
                  </a:lnTo>
                  <a:lnTo>
                    <a:pt x="681" y="0"/>
                  </a:lnTo>
                  <a:lnTo>
                    <a:pt x="875" y="97"/>
                  </a:lnTo>
                  <a:lnTo>
                    <a:pt x="972" y="292"/>
                  </a:lnTo>
                  <a:lnTo>
                    <a:pt x="972" y="292"/>
                  </a:lnTo>
                  <a:lnTo>
                    <a:pt x="875" y="583"/>
                  </a:lnTo>
                  <a:lnTo>
                    <a:pt x="681" y="680"/>
                  </a:lnTo>
                  <a:lnTo>
                    <a:pt x="681"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99"/>
            <p:cNvSpPr/>
            <p:nvPr/>
          </p:nvSpPr>
          <p:spPr>
            <a:xfrm>
              <a:off x="4995629" y="3206638"/>
              <a:ext cx="20953" cy="23566"/>
            </a:xfrm>
            <a:custGeom>
              <a:avLst/>
              <a:gdLst/>
              <a:ahLst/>
              <a:cxnLst/>
              <a:rect l="l" t="t" r="r" b="b"/>
              <a:pathLst>
                <a:path w="778" h="875" fill="none" extrusionOk="0">
                  <a:moveTo>
                    <a:pt x="681" y="195"/>
                  </a:moveTo>
                  <a:lnTo>
                    <a:pt x="681" y="195"/>
                  </a:lnTo>
                  <a:lnTo>
                    <a:pt x="778" y="389"/>
                  </a:lnTo>
                  <a:lnTo>
                    <a:pt x="681" y="681"/>
                  </a:lnTo>
                  <a:lnTo>
                    <a:pt x="681" y="681"/>
                  </a:lnTo>
                  <a:lnTo>
                    <a:pt x="1" y="875"/>
                  </a:lnTo>
                  <a:lnTo>
                    <a:pt x="1" y="875"/>
                  </a:lnTo>
                  <a:lnTo>
                    <a:pt x="195" y="98"/>
                  </a:lnTo>
                  <a:lnTo>
                    <a:pt x="195" y="98"/>
                  </a:lnTo>
                  <a:lnTo>
                    <a:pt x="486" y="1"/>
                  </a:lnTo>
                  <a:lnTo>
                    <a:pt x="681" y="195"/>
                  </a:lnTo>
                  <a:lnTo>
                    <a:pt x="681"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99"/>
            <p:cNvSpPr/>
            <p:nvPr/>
          </p:nvSpPr>
          <p:spPr>
            <a:xfrm>
              <a:off x="4972090" y="3196188"/>
              <a:ext cx="18341" cy="28791"/>
            </a:xfrm>
            <a:custGeom>
              <a:avLst/>
              <a:gdLst/>
              <a:ahLst/>
              <a:cxnLst/>
              <a:rect l="l" t="t" r="r" b="b"/>
              <a:pathLst>
                <a:path w="681" h="1069" fill="none" extrusionOk="0">
                  <a:moveTo>
                    <a:pt x="292" y="0"/>
                  </a:moveTo>
                  <a:lnTo>
                    <a:pt x="292" y="0"/>
                  </a:lnTo>
                  <a:lnTo>
                    <a:pt x="583" y="97"/>
                  </a:lnTo>
                  <a:lnTo>
                    <a:pt x="680" y="389"/>
                  </a:lnTo>
                  <a:lnTo>
                    <a:pt x="680" y="389"/>
                  </a:lnTo>
                  <a:lnTo>
                    <a:pt x="583" y="680"/>
                  </a:lnTo>
                  <a:lnTo>
                    <a:pt x="486" y="1069"/>
                  </a:lnTo>
                  <a:lnTo>
                    <a:pt x="486" y="1069"/>
                  </a:lnTo>
                  <a:lnTo>
                    <a:pt x="292" y="1069"/>
                  </a:lnTo>
                  <a:lnTo>
                    <a:pt x="292" y="1069"/>
                  </a:lnTo>
                  <a:lnTo>
                    <a:pt x="98" y="1069"/>
                  </a:lnTo>
                  <a:lnTo>
                    <a:pt x="98" y="1069"/>
                  </a:lnTo>
                  <a:lnTo>
                    <a:pt x="1" y="680"/>
                  </a:lnTo>
                  <a:lnTo>
                    <a:pt x="1" y="389"/>
                  </a:lnTo>
                  <a:lnTo>
                    <a:pt x="1" y="389"/>
                  </a:lnTo>
                  <a:lnTo>
                    <a:pt x="98" y="97"/>
                  </a:lnTo>
                  <a:lnTo>
                    <a:pt x="292" y="0"/>
                  </a:lnTo>
                  <a:lnTo>
                    <a:pt x="292"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99"/>
            <p:cNvSpPr/>
            <p:nvPr/>
          </p:nvSpPr>
          <p:spPr>
            <a:xfrm>
              <a:off x="4943326" y="3206638"/>
              <a:ext cx="23566" cy="23566"/>
            </a:xfrm>
            <a:custGeom>
              <a:avLst/>
              <a:gdLst/>
              <a:ahLst/>
              <a:cxnLst/>
              <a:rect l="l" t="t" r="r" b="b"/>
              <a:pathLst>
                <a:path w="875" h="875" fill="none" extrusionOk="0">
                  <a:moveTo>
                    <a:pt x="194" y="195"/>
                  </a:moveTo>
                  <a:lnTo>
                    <a:pt x="194" y="195"/>
                  </a:lnTo>
                  <a:lnTo>
                    <a:pt x="389" y="1"/>
                  </a:lnTo>
                  <a:lnTo>
                    <a:pt x="680" y="98"/>
                  </a:lnTo>
                  <a:lnTo>
                    <a:pt x="680" y="98"/>
                  </a:lnTo>
                  <a:lnTo>
                    <a:pt x="874" y="875"/>
                  </a:lnTo>
                  <a:lnTo>
                    <a:pt x="874" y="875"/>
                  </a:lnTo>
                  <a:lnTo>
                    <a:pt x="97" y="681"/>
                  </a:lnTo>
                  <a:lnTo>
                    <a:pt x="97" y="681"/>
                  </a:lnTo>
                  <a:lnTo>
                    <a:pt x="0" y="389"/>
                  </a:lnTo>
                  <a:lnTo>
                    <a:pt x="194" y="195"/>
                  </a:lnTo>
                  <a:lnTo>
                    <a:pt x="194"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99"/>
            <p:cNvSpPr/>
            <p:nvPr/>
          </p:nvSpPr>
          <p:spPr>
            <a:xfrm>
              <a:off x="4932849" y="3235429"/>
              <a:ext cx="28818" cy="18341"/>
            </a:xfrm>
            <a:custGeom>
              <a:avLst/>
              <a:gdLst/>
              <a:ahLst/>
              <a:cxnLst/>
              <a:rect l="l" t="t" r="r" b="b"/>
              <a:pathLst>
                <a:path w="1070" h="681" fill="none" extrusionOk="0">
                  <a:moveTo>
                    <a:pt x="389" y="0"/>
                  </a:moveTo>
                  <a:lnTo>
                    <a:pt x="389" y="0"/>
                  </a:lnTo>
                  <a:lnTo>
                    <a:pt x="681" y="0"/>
                  </a:lnTo>
                  <a:lnTo>
                    <a:pt x="1069" y="97"/>
                  </a:lnTo>
                  <a:lnTo>
                    <a:pt x="1069" y="97"/>
                  </a:lnTo>
                  <a:lnTo>
                    <a:pt x="1069" y="292"/>
                  </a:lnTo>
                  <a:lnTo>
                    <a:pt x="1069" y="292"/>
                  </a:lnTo>
                  <a:lnTo>
                    <a:pt x="1069" y="486"/>
                  </a:lnTo>
                  <a:lnTo>
                    <a:pt x="1069" y="486"/>
                  </a:lnTo>
                  <a:lnTo>
                    <a:pt x="681" y="583"/>
                  </a:lnTo>
                  <a:lnTo>
                    <a:pt x="389" y="680"/>
                  </a:lnTo>
                  <a:lnTo>
                    <a:pt x="389" y="680"/>
                  </a:lnTo>
                  <a:lnTo>
                    <a:pt x="98" y="583"/>
                  </a:lnTo>
                  <a:lnTo>
                    <a:pt x="1" y="292"/>
                  </a:lnTo>
                  <a:lnTo>
                    <a:pt x="1" y="292"/>
                  </a:lnTo>
                  <a:lnTo>
                    <a:pt x="98" y="97"/>
                  </a:lnTo>
                  <a:lnTo>
                    <a:pt x="389" y="0"/>
                  </a:lnTo>
                  <a:lnTo>
                    <a:pt x="38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99"/>
            <p:cNvSpPr/>
            <p:nvPr/>
          </p:nvSpPr>
          <p:spPr>
            <a:xfrm>
              <a:off x="4943326" y="3258968"/>
              <a:ext cx="23566" cy="20953"/>
            </a:xfrm>
            <a:custGeom>
              <a:avLst/>
              <a:gdLst/>
              <a:ahLst/>
              <a:cxnLst/>
              <a:rect l="l" t="t" r="r" b="b"/>
              <a:pathLst>
                <a:path w="875" h="778" fill="none" extrusionOk="0">
                  <a:moveTo>
                    <a:pt x="194" y="680"/>
                  </a:moveTo>
                  <a:lnTo>
                    <a:pt x="194" y="680"/>
                  </a:lnTo>
                  <a:lnTo>
                    <a:pt x="0" y="486"/>
                  </a:lnTo>
                  <a:lnTo>
                    <a:pt x="97" y="195"/>
                  </a:lnTo>
                  <a:lnTo>
                    <a:pt x="97" y="195"/>
                  </a:lnTo>
                  <a:lnTo>
                    <a:pt x="874" y="0"/>
                  </a:lnTo>
                  <a:lnTo>
                    <a:pt x="874" y="0"/>
                  </a:lnTo>
                  <a:lnTo>
                    <a:pt x="680" y="680"/>
                  </a:lnTo>
                  <a:lnTo>
                    <a:pt x="680" y="680"/>
                  </a:lnTo>
                  <a:lnTo>
                    <a:pt x="389" y="777"/>
                  </a:lnTo>
                  <a:lnTo>
                    <a:pt x="194" y="680"/>
                  </a:lnTo>
                  <a:lnTo>
                    <a:pt x="194"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99"/>
            <p:cNvSpPr/>
            <p:nvPr/>
          </p:nvSpPr>
          <p:spPr>
            <a:xfrm>
              <a:off x="4972090" y="3264193"/>
              <a:ext cx="18341" cy="26178"/>
            </a:xfrm>
            <a:custGeom>
              <a:avLst/>
              <a:gdLst/>
              <a:ahLst/>
              <a:cxnLst/>
              <a:rect l="l" t="t" r="r" b="b"/>
              <a:pathLst>
                <a:path w="681" h="972" fill="none" extrusionOk="0">
                  <a:moveTo>
                    <a:pt x="1" y="681"/>
                  </a:moveTo>
                  <a:lnTo>
                    <a:pt x="1" y="681"/>
                  </a:lnTo>
                  <a:lnTo>
                    <a:pt x="1" y="389"/>
                  </a:lnTo>
                  <a:lnTo>
                    <a:pt x="98" y="1"/>
                  </a:lnTo>
                  <a:lnTo>
                    <a:pt x="98" y="1"/>
                  </a:lnTo>
                  <a:lnTo>
                    <a:pt x="292" y="1"/>
                  </a:lnTo>
                  <a:lnTo>
                    <a:pt x="292" y="1"/>
                  </a:lnTo>
                  <a:lnTo>
                    <a:pt x="486" y="1"/>
                  </a:lnTo>
                  <a:lnTo>
                    <a:pt x="486" y="1"/>
                  </a:lnTo>
                  <a:lnTo>
                    <a:pt x="583" y="389"/>
                  </a:lnTo>
                  <a:lnTo>
                    <a:pt x="680" y="681"/>
                  </a:lnTo>
                  <a:lnTo>
                    <a:pt x="680" y="681"/>
                  </a:lnTo>
                  <a:lnTo>
                    <a:pt x="583" y="875"/>
                  </a:lnTo>
                  <a:lnTo>
                    <a:pt x="292" y="972"/>
                  </a:lnTo>
                  <a:lnTo>
                    <a:pt x="292" y="972"/>
                  </a:lnTo>
                  <a:lnTo>
                    <a:pt x="98" y="875"/>
                  </a:lnTo>
                  <a:lnTo>
                    <a:pt x="1" y="681"/>
                  </a:lnTo>
                  <a:lnTo>
                    <a:pt x="1" y="68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99"/>
            <p:cNvSpPr/>
            <p:nvPr/>
          </p:nvSpPr>
          <p:spPr>
            <a:xfrm>
              <a:off x="4932849" y="3311271"/>
              <a:ext cx="36655" cy="31430"/>
            </a:xfrm>
            <a:custGeom>
              <a:avLst/>
              <a:gdLst/>
              <a:ahLst/>
              <a:cxnLst/>
              <a:rect l="l" t="t" r="r" b="b"/>
              <a:pathLst>
                <a:path w="1361" h="1167" fill="none" extrusionOk="0">
                  <a:moveTo>
                    <a:pt x="98" y="584"/>
                  </a:moveTo>
                  <a:lnTo>
                    <a:pt x="98" y="584"/>
                  </a:lnTo>
                  <a:lnTo>
                    <a:pt x="1" y="195"/>
                  </a:lnTo>
                  <a:lnTo>
                    <a:pt x="98" y="98"/>
                  </a:lnTo>
                  <a:lnTo>
                    <a:pt x="98" y="1"/>
                  </a:lnTo>
                  <a:lnTo>
                    <a:pt x="98" y="1"/>
                  </a:lnTo>
                  <a:lnTo>
                    <a:pt x="389" y="98"/>
                  </a:lnTo>
                  <a:lnTo>
                    <a:pt x="778" y="487"/>
                  </a:lnTo>
                  <a:lnTo>
                    <a:pt x="1360" y="1166"/>
                  </a:lnTo>
                  <a:lnTo>
                    <a:pt x="1360" y="1166"/>
                  </a:lnTo>
                  <a:lnTo>
                    <a:pt x="972" y="1166"/>
                  </a:lnTo>
                  <a:lnTo>
                    <a:pt x="583" y="1069"/>
                  </a:lnTo>
                  <a:lnTo>
                    <a:pt x="292" y="875"/>
                  </a:lnTo>
                  <a:lnTo>
                    <a:pt x="98" y="584"/>
                  </a:lnTo>
                  <a:lnTo>
                    <a:pt x="98" y="58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99"/>
            <p:cNvSpPr/>
            <p:nvPr/>
          </p:nvSpPr>
          <p:spPr>
            <a:xfrm>
              <a:off x="4862232" y="3311271"/>
              <a:ext cx="39268" cy="31430"/>
            </a:xfrm>
            <a:custGeom>
              <a:avLst/>
              <a:gdLst/>
              <a:ahLst/>
              <a:cxnLst/>
              <a:rect l="l" t="t" r="r" b="b"/>
              <a:pathLst>
                <a:path w="1458" h="1167" fill="none" extrusionOk="0">
                  <a:moveTo>
                    <a:pt x="1263" y="1"/>
                  </a:moveTo>
                  <a:lnTo>
                    <a:pt x="1263" y="1"/>
                  </a:lnTo>
                  <a:lnTo>
                    <a:pt x="1360" y="98"/>
                  </a:lnTo>
                  <a:lnTo>
                    <a:pt x="1457" y="195"/>
                  </a:lnTo>
                  <a:lnTo>
                    <a:pt x="1360" y="584"/>
                  </a:lnTo>
                  <a:lnTo>
                    <a:pt x="1360" y="584"/>
                  </a:lnTo>
                  <a:lnTo>
                    <a:pt x="1166" y="875"/>
                  </a:lnTo>
                  <a:lnTo>
                    <a:pt x="874" y="1069"/>
                  </a:lnTo>
                  <a:lnTo>
                    <a:pt x="486" y="1166"/>
                  </a:lnTo>
                  <a:lnTo>
                    <a:pt x="0" y="1166"/>
                  </a:lnTo>
                  <a:lnTo>
                    <a:pt x="0" y="1166"/>
                  </a:lnTo>
                  <a:lnTo>
                    <a:pt x="583" y="487"/>
                  </a:lnTo>
                  <a:lnTo>
                    <a:pt x="971" y="98"/>
                  </a:lnTo>
                  <a:lnTo>
                    <a:pt x="1263" y="1"/>
                  </a:lnTo>
                  <a:lnTo>
                    <a:pt x="1263"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99"/>
            <p:cNvSpPr/>
            <p:nvPr/>
          </p:nvSpPr>
          <p:spPr>
            <a:xfrm>
              <a:off x="4843918" y="3235429"/>
              <a:ext cx="18341" cy="18341"/>
            </a:xfrm>
            <a:custGeom>
              <a:avLst/>
              <a:gdLst/>
              <a:ahLst/>
              <a:cxnLst/>
              <a:rect l="l" t="t" r="r" b="b"/>
              <a:pathLst>
                <a:path w="681" h="681" fill="none" extrusionOk="0">
                  <a:moveTo>
                    <a:pt x="292" y="680"/>
                  </a:moveTo>
                  <a:lnTo>
                    <a:pt x="292" y="680"/>
                  </a:lnTo>
                  <a:lnTo>
                    <a:pt x="97" y="583"/>
                  </a:lnTo>
                  <a:lnTo>
                    <a:pt x="0" y="292"/>
                  </a:lnTo>
                  <a:lnTo>
                    <a:pt x="0" y="292"/>
                  </a:lnTo>
                  <a:lnTo>
                    <a:pt x="97" y="97"/>
                  </a:lnTo>
                  <a:lnTo>
                    <a:pt x="292" y="0"/>
                  </a:lnTo>
                  <a:lnTo>
                    <a:pt x="292" y="0"/>
                  </a:lnTo>
                  <a:lnTo>
                    <a:pt x="583" y="97"/>
                  </a:lnTo>
                  <a:lnTo>
                    <a:pt x="680" y="292"/>
                  </a:lnTo>
                  <a:lnTo>
                    <a:pt x="680" y="292"/>
                  </a:lnTo>
                  <a:lnTo>
                    <a:pt x="583" y="583"/>
                  </a:lnTo>
                  <a:lnTo>
                    <a:pt x="292" y="680"/>
                  </a:lnTo>
                  <a:lnTo>
                    <a:pt x="292"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99"/>
            <p:cNvSpPr/>
            <p:nvPr/>
          </p:nvSpPr>
          <p:spPr>
            <a:xfrm>
              <a:off x="4867457" y="3258968"/>
              <a:ext cx="20953" cy="20953"/>
            </a:xfrm>
            <a:custGeom>
              <a:avLst/>
              <a:gdLst/>
              <a:ahLst/>
              <a:cxnLst/>
              <a:rect l="l" t="t" r="r" b="b"/>
              <a:pathLst>
                <a:path w="778" h="778" fill="none" extrusionOk="0">
                  <a:moveTo>
                    <a:pt x="680" y="680"/>
                  </a:moveTo>
                  <a:lnTo>
                    <a:pt x="680" y="680"/>
                  </a:lnTo>
                  <a:lnTo>
                    <a:pt x="486" y="777"/>
                  </a:lnTo>
                  <a:lnTo>
                    <a:pt x="195" y="680"/>
                  </a:lnTo>
                  <a:lnTo>
                    <a:pt x="195" y="680"/>
                  </a:lnTo>
                  <a:lnTo>
                    <a:pt x="0" y="0"/>
                  </a:lnTo>
                  <a:lnTo>
                    <a:pt x="0" y="0"/>
                  </a:lnTo>
                  <a:lnTo>
                    <a:pt x="680" y="195"/>
                  </a:lnTo>
                  <a:lnTo>
                    <a:pt x="680" y="195"/>
                  </a:lnTo>
                  <a:lnTo>
                    <a:pt x="777" y="486"/>
                  </a:lnTo>
                  <a:lnTo>
                    <a:pt x="680" y="680"/>
                  </a:lnTo>
                  <a:lnTo>
                    <a:pt x="680"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99"/>
            <p:cNvSpPr/>
            <p:nvPr/>
          </p:nvSpPr>
          <p:spPr>
            <a:xfrm>
              <a:off x="4872682" y="3235429"/>
              <a:ext cx="28818" cy="18341"/>
            </a:xfrm>
            <a:custGeom>
              <a:avLst/>
              <a:gdLst/>
              <a:ahLst/>
              <a:cxnLst/>
              <a:rect l="l" t="t" r="r" b="b"/>
              <a:pathLst>
                <a:path w="1070" h="681" fill="none" extrusionOk="0">
                  <a:moveTo>
                    <a:pt x="681" y="680"/>
                  </a:moveTo>
                  <a:lnTo>
                    <a:pt x="681" y="680"/>
                  </a:lnTo>
                  <a:lnTo>
                    <a:pt x="389" y="583"/>
                  </a:lnTo>
                  <a:lnTo>
                    <a:pt x="1" y="486"/>
                  </a:lnTo>
                  <a:lnTo>
                    <a:pt x="1" y="486"/>
                  </a:lnTo>
                  <a:lnTo>
                    <a:pt x="1" y="292"/>
                  </a:lnTo>
                  <a:lnTo>
                    <a:pt x="1" y="292"/>
                  </a:lnTo>
                  <a:lnTo>
                    <a:pt x="1" y="97"/>
                  </a:lnTo>
                  <a:lnTo>
                    <a:pt x="1" y="97"/>
                  </a:lnTo>
                  <a:lnTo>
                    <a:pt x="583" y="0"/>
                  </a:lnTo>
                  <a:lnTo>
                    <a:pt x="583" y="0"/>
                  </a:lnTo>
                  <a:lnTo>
                    <a:pt x="583" y="0"/>
                  </a:lnTo>
                  <a:lnTo>
                    <a:pt x="681" y="0"/>
                  </a:lnTo>
                  <a:lnTo>
                    <a:pt x="681" y="0"/>
                  </a:lnTo>
                  <a:lnTo>
                    <a:pt x="875" y="97"/>
                  </a:lnTo>
                  <a:lnTo>
                    <a:pt x="1069" y="292"/>
                  </a:lnTo>
                  <a:lnTo>
                    <a:pt x="1069" y="292"/>
                  </a:lnTo>
                  <a:lnTo>
                    <a:pt x="875" y="583"/>
                  </a:lnTo>
                  <a:lnTo>
                    <a:pt x="681" y="680"/>
                  </a:lnTo>
                  <a:lnTo>
                    <a:pt x="681"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99"/>
            <p:cNvSpPr/>
            <p:nvPr/>
          </p:nvSpPr>
          <p:spPr>
            <a:xfrm>
              <a:off x="4867457" y="3206638"/>
              <a:ext cx="20953" cy="23566"/>
            </a:xfrm>
            <a:custGeom>
              <a:avLst/>
              <a:gdLst/>
              <a:ahLst/>
              <a:cxnLst/>
              <a:rect l="l" t="t" r="r" b="b"/>
              <a:pathLst>
                <a:path w="778" h="875" fill="none" extrusionOk="0">
                  <a:moveTo>
                    <a:pt x="680" y="195"/>
                  </a:moveTo>
                  <a:lnTo>
                    <a:pt x="680" y="195"/>
                  </a:lnTo>
                  <a:lnTo>
                    <a:pt x="777" y="389"/>
                  </a:lnTo>
                  <a:lnTo>
                    <a:pt x="680" y="681"/>
                  </a:lnTo>
                  <a:lnTo>
                    <a:pt x="680" y="681"/>
                  </a:lnTo>
                  <a:lnTo>
                    <a:pt x="0" y="875"/>
                  </a:lnTo>
                  <a:lnTo>
                    <a:pt x="0" y="875"/>
                  </a:lnTo>
                  <a:lnTo>
                    <a:pt x="195" y="98"/>
                  </a:lnTo>
                  <a:lnTo>
                    <a:pt x="195" y="98"/>
                  </a:lnTo>
                  <a:lnTo>
                    <a:pt x="486" y="1"/>
                  </a:lnTo>
                  <a:lnTo>
                    <a:pt x="680" y="195"/>
                  </a:lnTo>
                  <a:lnTo>
                    <a:pt x="680"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99"/>
            <p:cNvSpPr/>
            <p:nvPr/>
          </p:nvSpPr>
          <p:spPr>
            <a:xfrm>
              <a:off x="4843918" y="3196188"/>
              <a:ext cx="18341" cy="28791"/>
            </a:xfrm>
            <a:custGeom>
              <a:avLst/>
              <a:gdLst/>
              <a:ahLst/>
              <a:cxnLst/>
              <a:rect l="l" t="t" r="r" b="b"/>
              <a:pathLst>
                <a:path w="681" h="1069" fill="none" extrusionOk="0">
                  <a:moveTo>
                    <a:pt x="292" y="0"/>
                  </a:moveTo>
                  <a:lnTo>
                    <a:pt x="292" y="0"/>
                  </a:lnTo>
                  <a:lnTo>
                    <a:pt x="583" y="97"/>
                  </a:lnTo>
                  <a:lnTo>
                    <a:pt x="680" y="389"/>
                  </a:lnTo>
                  <a:lnTo>
                    <a:pt x="680" y="389"/>
                  </a:lnTo>
                  <a:lnTo>
                    <a:pt x="680" y="680"/>
                  </a:lnTo>
                  <a:lnTo>
                    <a:pt x="486" y="1069"/>
                  </a:lnTo>
                  <a:lnTo>
                    <a:pt x="486" y="1069"/>
                  </a:lnTo>
                  <a:lnTo>
                    <a:pt x="292" y="1069"/>
                  </a:lnTo>
                  <a:lnTo>
                    <a:pt x="292" y="1069"/>
                  </a:lnTo>
                  <a:lnTo>
                    <a:pt x="195" y="1069"/>
                  </a:lnTo>
                  <a:lnTo>
                    <a:pt x="195" y="1069"/>
                  </a:lnTo>
                  <a:lnTo>
                    <a:pt x="0" y="680"/>
                  </a:lnTo>
                  <a:lnTo>
                    <a:pt x="0" y="389"/>
                  </a:lnTo>
                  <a:lnTo>
                    <a:pt x="0" y="389"/>
                  </a:lnTo>
                  <a:lnTo>
                    <a:pt x="97" y="97"/>
                  </a:lnTo>
                  <a:lnTo>
                    <a:pt x="292" y="0"/>
                  </a:lnTo>
                  <a:lnTo>
                    <a:pt x="292"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99"/>
            <p:cNvSpPr/>
            <p:nvPr/>
          </p:nvSpPr>
          <p:spPr>
            <a:xfrm>
              <a:off x="4817767" y="3206638"/>
              <a:ext cx="20953" cy="23566"/>
            </a:xfrm>
            <a:custGeom>
              <a:avLst/>
              <a:gdLst/>
              <a:ahLst/>
              <a:cxnLst/>
              <a:rect l="l" t="t" r="r" b="b"/>
              <a:pathLst>
                <a:path w="778" h="875" fill="none" extrusionOk="0">
                  <a:moveTo>
                    <a:pt x="97" y="195"/>
                  </a:moveTo>
                  <a:lnTo>
                    <a:pt x="97" y="195"/>
                  </a:lnTo>
                  <a:lnTo>
                    <a:pt x="291" y="1"/>
                  </a:lnTo>
                  <a:lnTo>
                    <a:pt x="583" y="98"/>
                  </a:lnTo>
                  <a:lnTo>
                    <a:pt x="583" y="98"/>
                  </a:lnTo>
                  <a:lnTo>
                    <a:pt x="777" y="875"/>
                  </a:lnTo>
                  <a:lnTo>
                    <a:pt x="777" y="875"/>
                  </a:lnTo>
                  <a:lnTo>
                    <a:pt x="97" y="681"/>
                  </a:lnTo>
                  <a:lnTo>
                    <a:pt x="97" y="681"/>
                  </a:lnTo>
                  <a:lnTo>
                    <a:pt x="0" y="389"/>
                  </a:lnTo>
                  <a:lnTo>
                    <a:pt x="97" y="195"/>
                  </a:lnTo>
                  <a:lnTo>
                    <a:pt x="97" y="19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99"/>
            <p:cNvSpPr/>
            <p:nvPr/>
          </p:nvSpPr>
          <p:spPr>
            <a:xfrm>
              <a:off x="4804678" y="3235429"/>
              <a:ext cx="28791" cy="18341"/>
            </a:xfrm>
            <a:custGeom>
              <a:avLst/>
              <a:gdLst/>
              <a:ahLst/>
              <a:cxnLst/>
              <a:rect l="l" t="t" r="r" b="b"/>
              <a:pathLst>
                <a:path w="1069" h="681" fill="none" extrusionOk="0">
                  <a:moveTo>
                    <a:pt x="389" y="0"/>
                  </a:moveTo>
                  <a:lnTo>
                    <a:pt x="389" y="0"/>
                  </a:lnTo>
                  <a:lnTo>
                    <a:pt x="680" y="0"/>
                  </a:lnTo>
                  <a:lnTo>
                    <a:pt x="1069" y="97"/>
                  </a:lnTo>
                  <a:lnTo>
                    <a:pt x="1069" y="97"/>
                  </a:lnTo>
                  <a:lnTo>
                    <a:pt x="1069" y="292"/>
                  </a:lnTo>
                  <a:lnTo>
                    <a:pt x="1069" y="292"/>
                  </a:lnTo>
                  <a:lnTo>
                    <a:pt x="1069" y="486"/>
                  </a:lnTo>
                  <a:lnTo>
                    <a:pt x="1069" y="486"/>
                  </a:lnTo>
                  <a:lnTo>
                    <a:pt x="680" y="583"/>
                  </a:lnTo>
                  <a:lnTo>
                    <a:pt x="389" y="680"/>
                  </a:lnTo>
                  <a:lnTo>
                    <a:pt x="389" y="680"/>
                  </a:lnTo>
                  <a:lnTo>
                    <a:pt x="98" y="583"/>
                  </a:lnTo>
                  <a:lnTo>
                    <a:pt x="0" y="292"/>
                  </a:lnTo>
                  <a:lnTo>
                    <a:pt x="0" y="292"/>
                  </a:lnTo>
                  <a:lnTo>
                    <a:pt x="98" y="97"/>
                  </a:lnTo>
                  <a:lnTo>
                    <a:pt x="389" y="0"/>
                  </a:lnTo>
                  <a:lnTo>
                    <a:pt x="38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99"/>
            <p:cNvSpPr/>
            <p:nvPr/>
          </p:nvSpPr>
          <p:spPr>
            <a:xfrm>
              <a:off x="4817767" y="3258968"/>
              <a:ext cx="20953" cy="20953"/>
            </a:xfrm>
            <a:custGeom>
              <a:avLst/>
              <a:gdLst/>
              <a:ahLst/>
              <a:cxnLst/>
              <a:rect l="l" t="t" r="r" b="b"/>
              <a:pathLst>
                <a:path w="778" h="778" fill="none" extrusionOk="0">
                  <a:moveTo>
                    <a:pt x="97" y="680"/>
                  </a:moveTo>
                  <a:lnTo>
                    <a:pt x="97" y="680"/>
                  </a:lnTo>
                  <a:lnTo>
                    <a:pt x="0" y="486"/>
                  </a:lnTo>
                  <a:lnTo>
                    <a:pt x="97" y="195"/>
                  </a:lnTo>
                  <a:lnTo>
                    <a:pt x="97" y="195"/>
                  </a:lnTo>
                  <a:lnTo>
                    <a:pt x="777" y="0"/>
                  </a:lnTo>
                  <a:lnTo>
                    <a:pt x="777" y="0"/>
                  </a:lnTo>
                  <a:lnTo>
                    <a:pt x="583" y="680"/>
                  </a:lnTo>
                  <a:lnTo>
                    <a:pt x="583" y="680"/>
                  </a:lnTo>
                  <a:lnTo>
                    <a:pt x="291" y="777"/>
                  </a:lnTo>
                  <a:lnTo>
                    <a:pt x="97" y="680"/>
                  </a:lnTo>
                  <a:lnTo>
                    <a:pt x="97" y="68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99"/>
            <p:cNvSpPr/>
            <p:nvPr/>
          </p:nvSpPr>
          <p:spPr>
            <a:xfrm>
              <a:off x="4843918" y="3264193"/>
              <a:ext cx="18341" cy="26178"/>
            </a:xfrm>
            <a:custGeom>
              <a:avLst/>
              <a:gdLst/>
              <a:ahLst/>
              <a:cxnLst/>
              <a:rect l="l" t="t" r="r" b="b"/>
              <a:pathLst>
                <a:path w="681" h="972" fill="none" extrusionOk="0">
                  <a:moveTo>
                    <a:pt x="0" y="681"/>
                  </a:moveTo>
                  <a:lnTo>
                    <a:pt x="0" y="681"/>
                  </a:lnTo>
                  <a:lnTo>
                    <a:pt x="0" y="389"/>
                  </a:lnTo>
                  <a:lnTo>
                    <a:pt x="195" y="1"/>
                  </a:lnTo>
                  <a:lnTo>
                    <a:pt x="195" y="1"/>
                  </a:lnTo>
                  <a:lnTo>
                    <a:pt x="292" y="1"/>
                  </a:lnTo>
                  <a:lnTo>
                    <a:pt x="292" y="1"/>
                  </a:lnTo>
                  <a:lnTo>
                    <a:pt x="486" y="1"/>
                  </a:lnTo>
                  <a:lnTo>
                    <a:pt x="486" y="1"/>
                  </a:lnTo>
                  <a:lnTo>
                    <a:pt x="680" y="389"/>
                  </a:lnTo>
                  <a:lnTo>
                    <a:pt x="680" y="681"/>
                  </a:lnTo>
                  <a:lnTo>
                    <a:pt x="680" y="681"/>
                  </a:lnTo>
                  <a:lnTo>
                    <a:pt x="583" y="875"/>
                  </a:lnTo>
                  <a:lnTo>
                    <a:pt x="292" y="972"/>
                  </a:lnTo>
                  <a:lnTo>
                    <a:pt x="292" y="972"/>
                  </a:lnTo>
                  <a:lnTo>
                    <a:pt x="97" y="875"/>
                  </a:lnTo>
                  <a:lnTo>
                    <a:pt x="0" y="681"/>
                  </a:lnTo>
                  <a:lnTo>
                    <a:pt x="0" y="68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99"/>
            <p:cNvSpPr/>
            <p:nvPr/>
          </p:nvSpPr>
          <p:spPr>
            <a:xfrm>
              <a:off x="4804678" y="3311271"/>
              <a:ext cx="39268" cy="31430"/>
            </a:xfrm>
            <a:custGeom>
              <a:avLst/>
              <a:gdLst/>
              <a:ahLst/>
              <a:cxnLst/>
              <a:rect l="l" t="t" r="r" b="b"/>
              <a:pathLst>
                <a:path w="1458" h="1167" fill="none" extrusionOk="0">
                  <a:moveTo>
                    <a:pt x="98" y="584"/>
                  </a:moveTo>
                  <a:lnTo>
                    <a:pt x="98" y="584"/>
                  </a:lnTo>
                  <a:lnTo>
                    <a:pt x="0" y="195"/>
                  </a:lnTo>
                  <a:lnTo>
                    <a:pt x="98" y="98"/>
                  </a:lnTo>
                  <a:lnTo>
                    <a:pt x="195" y="1"/>
                  </a:lnTo>
                  <a:lnTo>
                    <a:pt x="195" y="1"/>
                  </a:lnTo>
                  <a:lnTo>
                    <a:pt x="486" y="98"/>
                  </a:lnTo>
                  <a:lnTo>
                    <a:pt x="875" y="487"/>
                  </a:lnTo>
                  <a:lnTo>
                    <a:pt x="1457" y="1166"/>
                  </a:lnTo>
                  <a:lnTo>
                    <a:pt x="1457" y="1166"/>
                  </a:lnTo>
                  <a:lnTo>
                    <a:pt x="972" y="1166"/>
                  </a:lnTo>
                  <a:lnTo>
                    <a:pt x="583" y="1069"/>
                  </a:lnTo>
                  <a:lnTo>
                    <a:pt x="292" y="875"/>
                  </a:lnTo>
                  <a:lnTo>
                    <a:pt x="98" y="584"/>
                  </a:lnTo>
                  <a:lnTo>
                    <a:pt x="98" y="58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99"/>
            <p:cNvSpPr/>
            <p:nvPr/>
          </p:nvSpPr>
          <p:spPr>
            <a:xfrm>
              <a:off x="4804678" y="3381915"/>
              <a:ext cx="350553" cy="91571"/>
            </a:xfrm>
            <a:custGeom>
              <a:avLst/>
              <a:gdLst/>
              <a:ahLst/>
              <a:cxnLst/>
              <a:rect l="l" t="t" r="r" b="b"/>
              <a:pathLst>
                <a:path w="13016" h="3400" fill="none" extrusionOk="0">
                  <a:moveTo>
                    <a:pt x="12724" y="583"/>
                  </a:moveTo>
                  <a:lnTo>
                    <a:pt x="4663" y="583"/>
                  </a:lnTo>
                  <a:lnTo>
                    <a:pt x="4663" y="583"/>
                  </a:lnTo>
                  <a:lnTo>
                    <a:pt x="4565" y="680"/>
                  </a:lnTo>
                  <a:lnTo>
                    <a:pt x="4468" y="777"/>
                  </a:lnTo>
                  <a:lnTo>
                    <a:pt x="4468" y="777"/>
                  </a:lnTo>
                  <a:lnTo>
                    <a:pt x="4565" y="972"/>
                  </a:lnTo>
                  <a:lnTo>
                    <a:pt x="4663" y="972"/>
                  </a:lnTo>
                  <a:lnTo>
                    <a:pt x="12238" y="972"/>
                  </a:lnTo>
                  <a:lnTo>
                    <a:pt x="11753" y="3011"/>
                  </a:lnTo>
                  <a:lnTo>
                    <a:pt x="11753" y="3011"/>
                  </a:lnTo>
                  <a:lnTo>
                    <a:pt x="11559" y="3303"/>
                  </a:lnTo>
                  <a:lnTo>
                    <a:pt x="11267" y="3400"/>
                  </a:lnTo>
                  <a:lnTo>
                    <a:pt x="1846" y="3400"/>
                  </a:lnTo>
                  <a:lnTo>
                    <a:pt x="1846" y="3400"/>
                  </a:lnTo>
                  <a:lnTo>
                    <a:pt x="1457" y="3303"/>
                  </a:lnTo>
                  <a:lnTo>
                    <a:pt x="1360" y="3011"/>
                  </a:lnTo>
                  <a:lnTo>
                    <a:pt x="875" y="972"/>
                  </a:lnTo>
                  <a:lnTo>
                    <a:pt x="3691" y="972"/>
                  </a:lnTo>
                  <a:lnTo>
                    <a:pt x="3691" y="972"/>
                  </a:lnTo>
                  <a:lnTo>
                    <a:pt x="3885" y="972"/>
                  </a:lnTo>
                  <a:lnTo>
                    <a:pt x="3983" y="777"/>
                  </a:lnTo>
                  <a:lnTo>
                    <a:pt x="3983" y="777"/>
                  </a:lnTo>
                  <a:lnTo>
                    <a:pt x="3885" y="680"/>
                  </a:lnTo>
                  <a:lnTo>
                    <a:pt x="3691" y="583"/>
                  </a:lnTo>
                  <a:lnTo>
                    <a:pt x="292" y="583"/>
                  </a:lnTo>
                  <a:lnTo>
                    <a:pt x="292" y="583"/>
                  </a:lnTo>
                  <a:lnTo>
                    <a:pt x="98" y="486"/>
                  </a:lnTo>
                  <a:lnTo>
                    <a:pt x="0" y="389"/>
                  </a:lnTo>
                  <a:lnTo>
                    <a:pt x="0" y="389"/>
                  </a:lnTo>
                  <a:lnTo>
                    <a:pt x="98" y="98"/>
                  </a:lnTo>
                  <a:lnTo>
                    <a:pt x="292" y="0"/>
                  </a:lnTo>
                  <a:lnTo>
                    <a:pt x="12724" y="0"/>
                  </a:lnTo>
                  <a:lnTo>
                    <a:pt x="12724" y="0"/>
                  </a:lnTo>
                  <a:lnTo>
                    <a:pt x="12918" y="98"/>
                  </a:lnTo>
                  <a:lnTo>
                    <a:pt x="13016" y="292"/>
                  </a:lnTo>
                  <a:lnTo>
                    <a:pt x="13016" y="292"/>
                  </a:lnTo>
                  <a:lnTo>
                    <a:pt x="13016" y="486"/>
                  </a:lnTo>
                  <a:lnTo>
                    <a:pt x="12724" y="583"/>
                  </a:lnTo>
                  <a:lnTo>
                    <a:pt x="12724" y="583"/>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99"/>
            <p:cNvSpPr/>
            <p:nvPr/>
          </p:nvSpPr>
          <p:spPr>
            <a:xfrm>
              <a:off x="5147367" y="3397616"/>
              <a:ext cx="27" cy="27"/>
            </a:xfrm>
            <a:custGeom>
              <a:avLst/>
              <a:gdLst/>
              <a:ahLst/>
              <a:cxnLst/>
              <a:rect l="l" t="t" r="r" b="b"/>
              <a:pathLst>
                <a:path w="1" h="1" fill="none" extrusionOk="0">
                  <a:moveTo>
                    <a:pt x="0" y="0"/>
                  </a:moveTo>
                  <a:lnTo>
                    <a:pt x="0"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 name="Google Shape;1506;p99"/>
          <p:cNvGrpSpPr/>
          <p:nvPr/>
        </p:nvGrpSpPr>
        <p:grpSpPr>
          <a:xfrm>
            <a:off x="1620003" y="1614791"/>
            <a:ext cx="474749" cy="468003"/>
            <a:chOff x="7232211" y="1344148"/>
            <a:chExt cx="371507" cy="366228"/>
          </a:xfrm>
        </p:grpSpPr>
        <p:sp>
          <p:nvSpPr>
            <p:cNvPr id="1507" name="Google Shape;1507;p99"/>
            <p:cNvSpPr/>
            <p:nvPr/>
          </p:nvSpPr>
          <p:spPr>
            <a:xfrm>
              <a:off x="7389174" y="1647569"/>
              <a:ext cx="18341" cy="36655"/>
            </a:xfrm>
            <a:custGeom>
              <a:avLst/>
              <a:gdLst/>
              <a:ahLst/>
              <a:cxnLst/>
              <a:rect l="l" t="t" r="r" b="b"/>
              <a:pathLst>
                <a:path w="681" h="1361" extrusionOk="0">
                  <a:moveTo>
                    <a:pt x="195" y="1"/>
                  </a:moveTo>
                  <a:lnTo>
                    <a:pt x="1" y="98"/>
                  </a:lnTo>
                  <a:lnTo>
                    <a:pt x="1" y="195"/>
                  </a:lnTo>
                  <a:lnTo>
                    <a:pt x="292" y="1263"/>
                  </a:lnTo>
                  <a:lnTo>
                    <a:pt x="292" y="1361"/>
                  </a:lnTo>
                  <a:lnTo>
                    <a:pt x="486" y="1361"/>
                  </a:lnTo>
                  <a:lnTo>
                    <a:pt x="583" y="1263"/>
                  </a:lnTo>
                  <a:lnTo>
                    <a:pt x="681" y="1166"/>
                  </a:lnTo>
                  <a:lnTo>
                    <a:pt x="389" y="195"/>
                  </a:lnTo>
                  <a:lnTo>
                    <a:pt x="2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99"/>
            <p:cNvSpPr/>
            <p:nvPr/>
          </p:nvSpPr>
          <p:spPr>
            <a:xfrm>
              <a:off x="7389174" y="1647569"/>
              <a:ext cx="18341" cy="36655"/>
            </a:xfrm>
            <a:custGeom>
              <a:avLst/>
              <a:gdLst/>
              <a:ahLst/>
              <a:cxnLst/>
              <a:rect l="l" t="t" r="r" b="b"/>
              <a:pathLst>
                <a:path w="681" h="1361" fill="none" extrusionOk="0">
                  <a:moveTo>
                    <a:pt x="486" y="1361"/>
                  </a:moveTo>
                  <a:lnTo>
                    <a:pt x="486" y="1361"/>
                  </a:lnTo>
                  <a:lnTo>
                    <a:pt x="583" y="1263"/>
                  </a:lnTo>
                  <a:lnTo>
                    <a:pt x="681" y="1166"/>
                  </a:lnTo>
                  <a:lnTo>
                    <a:pt x="389" y="195"/>
                  </a:lnTo>
                  <a:lnTo>
                    <a:pt x="389" y="195"/>
                  </a:lnTo>
                  <a:lnTo>
                    <a:pt x="292" y="1"/>
                  </a:lnTo>
                  <a:lnTo>
                    <a:pt x="195" y="1"/>
                  </a:lnTo>
                  <a:lnTo>
                    <a:pt x="195" y="1"/>
                  </a:lnTo>
                  <a:lnTo>
                    <a:pt x="1" y="98"/>
                  </a:lnTo>
                  <a:lnTo>
                    <a:pt x="1" y="195"/>
                  </a:lnTo>
                  <a:lnTo>
                    <a:pt x="292" y="1263"/>
                  </a:lnTo>
                  <a:lnTo>
                    <a:pt x="292" y="1263"/>
                  </a:lnTo>
                  <a:lnTo>
                    <a:pt x="292" y="1361"/>
                  </a:lnTo>
                  <a:lnTo>
                    <a:pt x="486" y="1361"/>
                  </a:lnTo>
                  <a:lnTo>
                    <a:pt x="486" y="136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99"/>
            <p:cNvSpPr/>
            <p:nvPr/>
          </p:nvSpPr>
          <p:spPr>
            <a:xfrm>
              <a:off x="7402263" y="1684198"/>
              <a:ext cx="27" cy="27"/>
            </a:xfrm>
            <a:custGeom>
              <a:avLst/>
              <a:gdLst/>
              <a:ahLst/>
              <a:cxnLst/>
              <a:rect l="l" t="t" r="r" b="b"/>
              <a:pathLst>
                <a:path w="1" h="1" fill="none" extrusionOk="0">
                  <a:moveTo>
                    <a:pt x="0" y="1"/>
                  </a:moveTo>
                  <a:lnTo>
                    <a:pt x="0"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99"/>
            <p:cNvSpPr/>
            <p:nvPr/>
          </p:nvSpPr>
          <p:spPr>
            <a:xfrm>
              <a:off x="7431027" y="1647569"/>
              <a:ext cx="15729" cy="36655"/>
            </a:xfrm>
            <a:custGeom>
              <a:avLst/>
              <a:gdLst/>
              <a:ahLst/>
              <a:cxnLst/>
              <a:rect l="l" t="t" r="r" b="b"/>
              <a:pathLst>
                <a:path w="584" h="1361" extrusionOk="0">
                  <a:moveTo>
                    <a:pt x="292" y="1"/>
                  </a:moveTo>
                  <a:lnTo>
                    <a:pt x="195" y="195"/>
                  </a:lnTo>
                  <a:lnTo>
                    <a:pt x="1" y="1166"/>
                  </a:lnTo>
                  <a:lnTo>
                    <a:pt x="1" y="1263"/>
                  </a:lnTo>
                  <a:lnTo>
                    <a:pt x="195" y="1361"/>
                  </a:lnTo>
                  <a:lnTo>
                    <a:pt x="292" y="1361"/>
                  </a:lnTo>
                  <a:lnTo>
                    <a:pt x="389" y="1263"/>
                  </a:lnTo>
                  <a:lnTo>
                    <a:pt x="583" y="195"/>
                  </a:lnTo>
                  <a:lnTo>
                    <a:pt x="583" y="98"/>
                  </a:lnTo>
                  <a:lnTo>
                    <a:pt x="4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99"/>
            <p:cNvSpPr/>
            <p:nvPr/>
          </p:nvSpPr>
          <p:spPr>
            <a:xfrm>
              <a:off x="7431027" y="1647569"/>
              <a:ext cx="15729" cy="36655"/>
            </a:xfrm>
            <a:custGeom>
              <a:avLst/>
              <a:gdLst/>
              <a:ahLst/>
              <a:cxnLst/>
              <a:rect l="l" t="t" r="r" b="b"/>
              <a:pathLst>
                <a:path w="584" h="1361" fill="none" extrusionOk="0">
                  <a:moveTo>
                    <a:pt x="389" y="1263"/>
                  </a:moveTo>
                  <a:lnTo>
                    <a:pt x="583" y="195"/>
                  </a:lnTo>
                  <a:lnTo>
                    <a:pt x="583" y="195"/>
                  </a:lnTo>
                  <a:lnTo>
                    <a:pt x="583" y="98"/>
                  </a:lnTo>
                  <a:lnTo>
                    <a:pt x="486" y="1"/>
                  </a:lnTo>
                  <a:lnTo>
                    <a:pt x="486" y="1"/>
                  </a:lnTo>
                  <a:lnTo>
                    <a:pt x="292" y="1"/>
                  </a:lnTo>
                  <a:lnTo>
                    <a:pt x="195" y="195"/>
                  </a:lnTo>
                  <a:lnTo>
                    <a:pt x="1" y="1166"/>
                  </a:lnTo>
                  <a:lnTo>
                    <a:pt x="1" y="1166"/>
                  </a:lnTo>
                  <a:lnTo>
                    <a:pt x="1" y="1263"/>
                  </a:lnTo>
                  <a:lnTo>
                    <a:pt x="195" y="1361"/>
                  </a:lnTo>
                  <a:lnTo>
                    <a:pt x="195" y="1361"/>
                  </a:lnTo>
                  <a:lnTo>
                    <a:pt x="292" y="1361"/>
                  </a:lnTo>
                  <a:lnTo>
                    <a:pt x="389" y="1263"/>
                  </a:lnTo>
                  <a:lnTo>
                    <a:pt x="389" y="1263"/>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99"/>
            <p:cNvSpPr/>
            <p:nvPr/>
          </p:nvSpPr>
          <p:spPr>
            <a:xfrm>
              <a:off x="7441504" y="1681585"/>
              <a:ext cx="27" cy="27"/>
            </a:xfrm>
            <a:custGeom>
              <a:avLst/>
              <a:gdLst/>
              <a:ahLst/>
              <a:cxnLst/>
              <a:rect l="l" t="t" r="r" b="b"/>
              <a:pathLst>
                <a:path w="1" h="1" fill="none" extrusionOk="0">
                  <a:moveTo>
                    <a:pt x="0" y="0"/>
                  </a:moveTo>
                  <a:lnTo>
                    <a:pt x="0"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99"/>
            <p:cNvSpPr/>
            <p:nvPr/>
          </p:nvSpPr>
          <p:spPr>
            <a:xfrm>
              <a:off x="7357798" y="1344148"/>
              <a:ext cx="122974" cy="91570"/>
            </a:xfrm>
            <a:custGeom>
              <a:avLst/>
              <a:gdLst/>
              <a:ahLst/>
              <a:cxnLst/>
              <a:rect l="l" t="t" r="r" b="b"/>
              <a:pathLst>
                <a:path w="4566" h="3400" extrusionOk="0">
                  <a:moveTo>
                    <a:pt x="2234" y="0"/>
                  </a:moveTo>
                  <a:lnTo>
                    <a:pt x="2040" y="97"/>
                  </a:lnTo>
                  <a:lnTo>
                    <a:pt x="1166" y="583"/>
                  </a:lnTo>
                  <a:lnTo>
                    <a:pt x="874" y="874"/>
                  </a:lnTo>
                  <a:lnTo>
                    <a:pt x="583" y="1263"/>
                  </a:lnTo>
                  <a:lnTo>
                    <a:pt x="292" y="1651"/>
                  </a:lnTo>
                  <a:lnTo>
                    <a:pt x="97" y="2137"/>
                  </a:lnTo>
                  <a:lnTo>
                    <a:pt x="0" y="2525"/>
                  </a:lnTo>
                  <a:lnTo>
                    <a:pt x="0" y="3011"/>
                  </a:lnTo>
                  <a:lnTo>
                    <a:pt x="0" y="3205"/>
                  </a:lnTo>
                  <a:lnTo>
                    <a:pt x="0" y="3302"/>
                  </a:lnTo>
                  <a:lnTo>
                    <a:pt x="194" y="3399"/>
                  </a:lnTo>
                  <a:lnTo>
                    <a:pt x="292" y="3302"/>
                  </a:lnTo>
                  <a:lnTo>
                    <a:pt x="389" y="3205"/>
                  </a:lnTo>
                  <a:lnTo>
                    <a:pt x="389" y="3011"/>
                  </a:lnTo>
                  <a:lnTo>
                    <a:pt x="389" y="2622"/>
                  </a:lnTo>
                  <a:lnTo>
                    <a:pt x="486" y="2234"/>
                  </a:lnTo>
                  <a:lnTo>
                    <a:pt x="680" y="1845"/>
                  </a:lnTo>
                  <a:lnTo>
                    <a:pt x="874" y="1457"/>
                  </a:lnTo>
                  <a:lnTo>
                    <a:pt x="1457" y="874"/>
                  </a:lnTo>
                  <a:lnTo>
                    <a:pt x="2137" y="486"/>
                  </a:lnTo>
                  <a:lnTo>
                    <a:pt x="2331" y="486"/>
                  </a:lnTo>
                  <a:lnTo>
                    <a:pt x="3011" y="874"/>
                  </a:lnTo>
                  <a:lnTo>
                    <a:pt x="3594" y="1457"/>
                  </a:lnTo>
                  <a:lnTo>
                    <a:pt x="3788" y="1845"/>
                  </a:lnTo>
                  <a:lnTo>
                    <a:pt x="3982" y="2234"/>
                  </a:lnTo>
                  <a:lnTo>
                    <a:pt x="4079" y="2622"/>
                  </a:lnTo>
                  <a:lnTo>
                    <a:pt x="4177" y="3011"/>
                  </a:lnTo>
                  <a:lnTo>
                    <a:pt x="4177" y="3205"/>
                  </a:lnTo>
                  <a:lnTo>
                    <a:pt x="4177" y="3302"/>
                  </a:lnTo>
                  <a:lnTo>
                    <a:pt x="4371" y="3399"/>
                  </a:lnTo>
                  <a:lnTo>
                    <a:pt x="4468" y="3302"/>
                  </a:lnTo>
                  <a:lnTo>
                    <a:pt x="4565" y="3205"/>
                  </a:lnTo>
                  <a:lnTo>
                    <a:pt x="4565" y="3011"/>
                  </a:lnTo>
                  <a:lnTo>
                    <a:pt x="4468" y="2525"/>
                  </a:lnTo>
                  <a:lnTo>
                    <a:pt x="4371" y="2137"/>
                  </a:lnTo>
                  <a:lnTo>
                    <a:pt x="4177" y="1651"/>
                  </a:lnTo>
                  <a:lnTo>
                    <a:pt x="3982" y="1263"/>
                  </a:lnTo>
                  <a:lnTo>
                    <a:pt x="3691" y="874"/>
                  </a:lnTo>
                  <a:lnTo>
                    <a:pt x="3302" y="583"/>
                  </a:lnTo>
                  <a:lnTo>
                    <a:pt x="2525" y="97"/>
                  </a:lnTo>
                  <a:lnTo>
                    <a:pt x="22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99"/>
            <p:cNvSpPr/>
            <p:nvPr/>
          </p:nvSpPr>
          <p:spPr>
            <a:xfrm>
              <a:off x="7357798" y="1344148"/>
              <a:ext cx="122974" cy="91570"/>
            </a:xfrm>
            <a:custGeom>
              <a:avLst/>
              <a:gdLst/>
              <a:ahLst/>
              <a:cxnLst/>
              <a:rect l="l" t="t" r="r" b="b"/>
              <a:pathLst>
                <a:path w="4566" h="3400" fill="none" extrusionOk="0">
                  <a:moveTo>
                    <a:pt x="194" y="3399"/>
                  </a:moveTo>
                  <a:lnTo>
                    <a:pt x="194" y="3399"/>
                  </a:lnTo>
                  <a:lnTo>
                    <a:pt x="292" y="3302"/>
                  </a:lnTo>
                  <a:lnTo>
                    <a:pt x="389" y="3205"/>
                  </a:lnTo>
                  <a:lnTo>
                    <a:pt x="389" y="3205"/>
                  </a:lnTo>
                  <a:lnTo>
                    <a:pt x="389" y="3011"/>
                  </a:lnTo>
                  <a:lnTo>
                    <a:pt x="389" y="3011"/>
                  </a:lnTo>
                  <a:lnTo>
                    <a:pt x="389" y="2622"/>
                  </a:lnTo>
                  <a:lnTo>
                    <a:pt x="486" y="2234"/>
                  </a:lnTo>
                  <a:lnTo>
                    <a:pt x="680" y="1845"/>
                  </a:lnTo>
                  <a:lnTo>
                    <a:pt x="874" y="1457"/>
                  </a:lnTo>
                  <a:lnTo>
                    <a:pt x="1457" y="874"/>
                  </a:lnTo>
                  <a:lnTo>
                    <a:pt x="2137" y="486"/>
                  </a:lnTo>
                  <a:lnTo>
                    <a:pt x="2137" y="486"/>
                  </a:lnTo>
                  <a:lnTo>
                    <a:pt x="2331" y="486"/>
                  </a:lnTo>
                  <a:lnTo>
                    <a:pt x="2331" y="486"/>
                  </a:lnTo>
                  <a:lnTo>
                    <a:pt x="3011" y="874"/>
                  </a:lnTo>
                  <a:lnTo>
                    <a:pt x="3594" y="1457"/>
                  </a:lnTo>
                  <a:lnTo>
                    <a:pt x="3788" y="1845"/>
                  </a:lnTo>
                  <a:lnTo>
                    <a:pt x="3982" y="2234"/>
                  </a:lnTo>
                  <a:lnTo>
                    <a:pt x="4079" y="2622"/>
                  </a:lnTo>
                  <a:lnTo>
                    <a:pt x="4177" y="3011"/>
                  </a:lnTo>
                  <a:lnTo>
                    <a:pt x="4177" y="3011"/>
                  </a:lnTo>
                  <a:lnTo>
                    <a:pt x="4177" y="3205"/>
                  </a:lnTo>
                  <a:lnTo>
                    <a:pt x="4177" y="3205"/>
                  </a:lnTo>
                  <a:lnTo>
                    <a:pt x="4177" y="3302"/>
                  </a:lnTo>
                  <a:lnTo>
                    <a:pt x="4371" y="3399"/>
                  </a:lnTo>
                  <a:lnTo>
                    <a:pt x="4371" y="3399"/>
                  </a:lnTo>
                  <a:lnTo>
                    <a:pt x="4371" y="3399"/>
                  </a:lnTo>
                  <a:lnTo>
                    <a:pt x="4371" y="3399"/>
                  </a:lnTo>
                  <a:lnTo>
                    <a:pt x="4468" y="3302"/>
                  </a:lnTo>
                  <a:lnTo>
                    <a:pt x="4565" y="3205"/>
                  </a:lnTo>
                  <a:lnTo>
                    <a:pt x="4565" y="3205"/>
                  </a:lnTo>
                  <a:lnTo>
                    <a:pt x="4565" y="3011"/>
                  </a:lnTo>
                  <a:lnTo>
                    <a:pt x="4565" y="3011"/>
                  </a:lnTo>
                  <a:lnTo>
                    <a:pt x="4468" y="2525"/>
                  </a:lnTo>
                  <a:lnTo>
                    <a:pt x="4371" y="2137"/>
                  </a:lnTo>
                  <a:lnTo>
                    <a:pt x="4177" y="1651"/>
                  </a:lnTo>
                  <a:lnTo>
                    <a:pt x="3982" y="1263"/>
                  </a:lnTo>
                  <a:lnTo>
                    <a:pt x="3691" y="874"/>
                  </a:lnTo>
                  <a:lnTo>
                    <a:pt x="3302" y="583"/>
                  </a:lnTo>
                  <a:lnTo>
                    <a:pt x="2525" y="97"/>
                  </a:lnTo>
                  <a:lnTo>
                    <a:pt x="2525" y="97"/>
                  </a:lnTo>
                  <a:lnTo>
                    <a:pt x="2234" y="0"/>
                  </a:lnTo>
                  <a:lnTo>
                    <a:pt x="2040" y="97"/>
                  </a:lnTo>
                  <a:lnTo>
                    <a:pt x="2040" y="97"/>
                  </a:lnTo>
                  <a:lnTo>
                    <a:pt x="1166" y="583"/>
                  </a:lnTo>
                  <a:lnTo>
                    <a:pt x="874" y="874"/>
                  </a:lnTo>
                  <a:lnTo>
                    <a:pt x="583" y="1263"/>
                  </a:lnTo>
                  <a:lnTo>
                    <a:pt x="292" y="1651"/>
                  </a:lnTo>
                  <a:lnTo>
                    <a:pt x="97" y="2137"/>
                  </a:lnTo>
                  <a:lnTo>
                    <a:pt x="0" y="2525"/>
                  </a:lnTo>
                  <a:lnTo>
                    <a:pt x="0" y="3011"/>
                  </a:lnTo>
                  <a:lnTo>
                    <a:pt x="0" y="3011"/>
                  </a:lnTo>
                  <a:lnTo>
                    <a:pt x="0" y="3205"/>
                  </a:lnTo>
                  <a:lnTo>
                    <a:pt x="0" y="3205"/>
                  </a:lnTo>
                  <a:lnTo>
                    <a:pt x="0" y="3302"/>
                  </a:lnTo>
                  <a:lnTo>
                    <a:pt x="194" y="3399"/>
                  </a:lnTo>
                  <a:lnTo>
                    <a:pt x="194" y="3399"/>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99"/>
            <p:cNvSpPr/>
            <p:nvPr/>
          </p:nvSpPr>
          <p:spPr>
            <a:xfrm>
              <a:off x="7363023" y="1435691"/>
              <a:ext cx="27" cy="27"/>
            </a:xfrm>
            <a:custGeom>
              <a:avLst/>
              <a:gdLst/>
              <a:ahLst/>
              <a:cxnLst/>
              <a:rect l="l" t="t" r="r" b="b"/>
              <a:pathLst>
                <a:path w="1" h="1" fill="none" extrusionOk="0">
                  <a:moveTo>
                    <a:pt x="0" y="0"/>
                  </a:moveTo>
                  <a:lnTo>
                    <a:pt x="0"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99"/>
            <p:cNvSpPr/>
            <p:nvPr/>
          </p:nvSpPr>
          <p:spPr>
            <a:xfrm>
              <a:off x="7232211" y="1417377"/>
              <a:ext cx="371507" cy="292999"/>
            </a:xfrm>
            <a:custGeom>
              <a:avLst/>
              <a:gdLst/>
              <a:ahLst/>
              <a:cxnLst/>
              <a:rect l="l" t="t" r="r" b="b"/>
              <a:pathLst>
                <a:path w="13794" h="10879" extrusionOk="0">
                  <a:moveTo>
                    <a:pt x="2623" y="583"/>
                  </a:moveTo>
                  <a:lnTo>
                    <a:pt x="3498" y="778"/>
                  </a:lnTo>
                  <a:lnTo>
                    <a:pt x="4275" y="1166"/>
                  </a:lnTo>
                  <a:lnTo>
                    <a:pt x="4857" y="1749"/>
                  </a:lnTo>
                  <a:lnTo>
                    <a:pt x="5440" y="2429"/>
                  </a:lnTo>
                  <a:lnTo>
                    <a:pt x="5829" y="3206"/>
                  </a:lnTo>
                  <a:lnTo>
                    <a:pt x="6217" y="3983"/>
                  </a:lnTo>
                  <a:lnTo>
                    <a:pt x="6509" y="4954"/>
                  </a:lnTo>
                  <a:lnTo>
                    <a:pt x="6606" y="5828"/>
                  </a:lnTo>
                  <a:lnTo>
                    <a:pt x="6509" y="5828"/>
                  </a:lnTo>
                  <a:lnTo>
                    <a:pt x="6023" y="5148"/>
                  </a:lnTo>
                  <a:lnTo>
                    <a:pt x="5440" y="4468"/>
                  </a:lnTo>
                  <a:lnTo>
                    <a:pt x="4372" y="3303"/>
                  </a:lnTo>
                  <a:lnTo>
                    <a:pt x="3206" y="2332"/>
                  </a:lnTo>
                  <a:lnTo>
                    <a:pt x="2235" y="1749"/>
                  </a:lnTo>
                  <a:lnTo>
                    <a:pt x="2138" y="1749"/>
                  </a:lnTo>
                  <a:lnTo>
                    <a:pt x="2041" y="1846"/>
                  </a:lnTo>
                  <a:lnTo>
                    <a:pt x="1944" y="1943"/>
                  </a:lnTo>
                  <a:lnTo>
                    <a:pt x="2041" y="2137"/>
                  </a:lnTo>
                  <a:lnTo>
                    <a:pt x="2429" y="2332"/>
                  </a:lnTo>
                  <a:lnTo>
                    <a:pt x="3400" y="3012"/>
                  </a:lnTo>
                  <a:lnTo>
                    <a:pt x="4080" y="3594"/>
                  </a:lnTo>
                  <a:lnTo>
                    <a:pt x="4663" y="4177"/>
                  </a:lnTo>
                  <a:lnTo>
                    <a:pt x="5343" y="4954"/>
                  </a:lnTo>
                  <a:lnTo>
                    <a:pt x="6023" y="5828"/>
                  </a:lnTo>
                  <a:lnTo>
                    <a:pt x="5246" y="5828"/>
                  </a:lnTo>
                  <a:lnTo>
                    <a:pt x="3109" y="4760"/>
                  </a:lnTo>
                  <a:lnTo>
                    <a:pt x="2235" y="4274"/>
                  </a:lnTo>
                  <a:lnTo>
                    <a:pt x="1458" y="3691"/>
                  </a:lnTo>
                  <a:lnTo>
                    <a:pt x="972" y="3206"/>
                  </a:lnTo>
                  <a:lnTo>
                    <a:pt x="584" y="2526"/>
                  </a:lnTo>
                  <a:lnTo>
                    <a:pt x="389" y="1749"/>
                  </a:lnTo>
                  <a:lnTo>
                    <a:pt x="487" y="972"/>
                  </a:lnTo>
                  <a:lnTo>
                    <a:pt x="584" y="875"/>
                  </a:lnTo>
                  <a:lnTo>
                    <a:pt x="1069" y="680"/>
                  </a:lnTo>
                  <a:lnTo>
                    <a:pt x="1555" y="583"/>
                  </a:lnTo>
                  <a:close/>
                  <a:moveTo>
                    <a:pt x="12239" y="583"/>
                  </a:moveTo>
                  <a:lnTo>
                    <a:pt x="12822" y="680"/>
                  </a:lnTo>
                  <a:lnTo>
                    <a:pt x="13308" y="875"/>
                  </a:lnTo>
                  <a:lnTo>
                    <a:pt x="13405" y="1069"/>
                  </a:lnTo>
                  <a:lnTo>
                    <a:pt x="13405" y="1749"/>
                  </a:lnTo>
                  <a:lnTo>
                    <a:pt x="13210" y="2526"/>
                  </a:lnTo>
                  <a:lnTo>
                    <a:pt x="13016" y="3109"/>
                  </a:lnTo>
                  <a:lnTo>
                    <a:pt x="12628" y="3497"/>
                  </a:lnTo>
                  <a:lnTo>
                    <a:pt x="12142" y="3886"/>
                  </a:lnTo>
                  <a:lnTo>
                    <a:pt x="11559" y="4274"/>
                  </a:lnTo>
                  <a:lnTo>
                    <a:pt x="10297" y="4954"/>
                  </a:lnTo>
                  <a:lnTo>
                    <a:pt x="8645" y="5828"/>
                  </a:lnTo>
                  <a:lnTo>
                    <a:pt x="7868" y="5828"/>
                  </a:lnTo>
                  <a:lnTo>
                    <a:pt x="8451" y="5051"/>
                  </a:lnTo>
                  <a:lnTo>
                    <a:pt x="8937" y="4371"/>
                  </a:lnTo>
                  <a:lnTo>
                    <a:pt x="10005" y="3400"/>
                  </a:lnTo>
                  <a:lnTo>
                    <a:pt x="10685" y="2817"/>
                  </a:lnTo>
                  <a:lnTo>
                    <a:pt x="11268" y="2429"/>
                  </a:lnTo>
                  <a:lnTo>
                    <a:pt x="11753" y="2137"/>
                  </a:lnTo>
                  <a:lnTo>
                    <a:pt x="11851" y="2040"/>
                  </a:lnTo>
                  <a:lnTo>
                    <a:pt x="11851" y="1846"/>
                  </a:lnTo>
                  <a:lnTo>
                    <a:pt x="11753" y="1749"/>
                  </a:lnTo>
                  <a:lnTo>
                    <a:pt x="11559" y="1749"/>
                  </a:lnTo>
                  <a:lnTo>
                    <a:pt x="11074" y="2137"/>
                  </a:lnTo>
                  <a:lnTo>
                    <a:pt x="10491" y="2526"/>
                  </a:lnTo>
                  <a:lnTo>
                    <a:pt x="9811" y="3012"/>
                  </a:lnTo>
                  <a:lnTo>
                    <a:pt x="9228" y="3594"/>
                  </a:lnTo>
                  <a:lnTo>
                    <a:pt x="8645" y="4177"/>
                  </a:lnTo>
                  <a:lnTo>
                    <a:pt x="7965" y="4954"/>
                  </a:lnTo>
                  <a:lnTo>
                    <a:pt x="7383" y="5828"/>
                  </a:lnTo>
                  <a:lnTo>
                    <a:pt x="7188" y="5828"/>
                  </a:lnTo>
                  <a:lnTo>
                    <a:pt x="7383" y="4954"/>
                  </a:lnTo>
                  <a:lnTo>
                    <a:pt x="7674" y="4080"/>
                  </a:lnTo>
                  <a:lnTo>
                    <a:pt x="7965" y="3206"/>
                  </a:lnTo>
                  <a:lnTo>
                    <a:pt x="8451" y="2429"/>
                  </a:lnTo>
                  <a:lnTo>
                    <a:pt x="8937" y="1749"/>
                  </a:lnTo>
                  <a:lnTo>
                    <a:pt x="9617" y="1166"/>
                  </a:lnTo>
                  <a:lnTo>
                    <a:pt x="10394" y="778"/>
                  </a:lnTo>
                  <a:lnTo>
                    <a:pt x="11268" y="583"/>
                  </a:lnTo>
                  <a:close/>
                  <a:moveTo>
                    <a:pt x="9617" y="6217"/>
                  </a:moveTo>
                  <a:lnTo>
                    <a:pt x="9811" y="6314"/>
                  </a:lnTo>
                  <a:lnTo>
                    <a:pt x="9908" y="6508"/>
                  </a:lnTo>
                  <a:lnTo>
                    <a:pt x="9811" y="6702"/>
                  </a:lnTo>
                  <a:lnTo>
                    <a:pt x="9617" y="6800"/>
                  </a:lnTo>
                  <a:lnTo>
                    <a:pt x="4177" y="6800"/>
                  </a:lnTo>
                  <a:lnTo>
                    <a:pt x="3983" y="6702"/>
                  </a:lnTo>
                  <a:lnTo>
                    <a:pt x="3886" y="6508"/>
                  </a:lnTo>
                  <a:lnTo>
                    <a:pt x="3983" y="6314"/>
                  </a:lnTo>
                  <a:lnTo>
                    <a:pt x="4177" y="6217"/>
                  </a:lnTo>
                  <a:close/>
                  <a:moveTo>
                    <a:pt x="13405" y="7188"/>
                  </a:moveTo>
                  <a:lnTo>
                    <a:pt x="13405" y="7285"/>
                  </a:lnTo>
                  <a:lnTo>
                    <a:pt x="13405" y="7674"/>
                  </a:lnTo>
                  <a:lnTo>
                    <a:pt x="13405" y="7771"/>
                  </a:lnTo>
                  <a:lnTo>
                    <a:pt x="487" y="7771"/>
                  </a:lnTo>
                  <a:lnTo>
                    <a:pt x="389" y="7674"/>
                  </a:lnTo>
                  <a:lnTo>
                    <a:pt x="389" y="7285"/>
                  </a:lnTo>
                  <a:lnTo>
                    <a:pt x="487" y="7188"/>
                  </a:lnTo>
                  <a:close/>
                  <a:moveTo>
                    <a:pt x="6897" y="1"/>
                  </a:moveTo>
                  <a:lnTo>
                    <a:pt x="6800" y="98"/>
                  </a:lnTo>
                  <a:lnTo>
                    <a:pt x="6703" y="195"/>
                  </a:lnTo>
                  <a:lnTo>
                    <a:pt x="6703" y="4274"/>
                  </a:lnTo>
                  <a:lnTo>
                    <a:pt x="6314" y="3206"/>
                  </a:lnTo>
                  <a:lnTo>
                    <a:pt x="6023" y="2720"/>
                  </a:lnTo>
                  <a:lnTo>
                    <a:pt x="5732" y="2137"/>
                  </a:lnTo>
                  <a:lnTo>
                    <a:pt x="5343" y="1652"/>
                  </a:lnTo>
                  <a:lnTo>
                    <a:pt x="4857" y="1263"/>
                  </a:lnTo>
                  <a:lnTo>
                    <a:pt x="4372" y="875"/>
                  </a:lnTo>
                  <a:lnTo>
                    <a:pt x="3886" y="583"/>
                  </a:lnTo>
                  <a:lnTo>
                    <a:pt x="3303" y="389"/>
                  </a:lnTo>
                  <a:lnTo>
                    <a:pt x="2623" y="292"/>
                  </a:lnTo>
                  <a:lnTo>
                    <a:pt x="1555" y="292"/>
                  </a:lnTo>
                  <a:lnTo>
                    <a:pt x="972" y="389"/>
                  </a:lnTo>
                  <a:lnTo>
                    <a:pt x="389" y="583"/>
                  </a:lnTo>
                  <a:lnTo>
                    <a:pt x="195" y="778"/>
                  </a:lnTo>
                  <a:lnTo>
                    <a:pt x="98" y="1069"/>
                  </a:lnTo>
                  <a:lnTo>
                    <a:pt x="1" y="1457"/>
                  </a:lnTo>
                  <a:lnTo>
                    <a:pt x="1" y="1943"/>
                  </a:lnTo>
                  <a:lnTo>
                    <a:pt x="98" y="2332"/>
                  </a:lnTo>
                  <a:lnTo>
                    <a:pt x="195" y="2720"/>
                  </a:lnTo>
                  <a:lnTo>
                    <a:pt x="584" y="3497"/>
                  </a:lnTo>
                  <a:lnTo>
                    <a:pt x="1167" y="4080"/>
                  </a:lnTo>
                  <a:lnTo>
                    <a:pt x="1944" y="4566"/>
                  </a:lnTo>
                  <a:lnTo>
                    <a:pt x="2721" y="5051"/>
                  </a:lnTo>
                  <a:lnTo>
                    <a:pt x="4372" y="5828"/>
                  </a:lnTo>
                  <a:lnTo>
                    <a:pt x="4177" y="5828"/>
                  </a:lnTo>
                  <a:lnTo>
                    <a:pt x="3886" y="5925"/>
                  </a:lnTo>
                  <a:lnTo>
                    <a:pt x="3692" y="6022"/>
                  </a:lnTo>
                  <a:lnTo>
                    <a:pt x="3595" y="6217"/>
                  </a:lnTo>
                  <a:lnTo>
                    <a:pt x="3498" y="6508"/>
                  </a:lnTo>
                  <a:lnTo>
                    <a:pt x="3595" y="6800"/>
                  </a:lnTo>
                  <a:lnTo>
                    <a:pt x="292" y="6800"/>
                  </a:lnTo>
                  <a:lnTo>
                    <a:pt x="195" y="6897"/>
                  </a:lnTo>
                  <a:lnTo>
                    <a:pt x="1" y="7091"/>
                  </a:lnTo>
                  <a:lnTo>
                    <a:pt x="1" y="7285"/>
                  </a:lnTo>
                  <a:lnTo>
                    <a:pt x="1" y="7674"/>
                  </a:lnTo>
                  <a:lnTo>
                    <a:pt x="1" y="7868"/>
                  </a:lnTo>
                  <a:lnTo>
                    <a:pt x="195" y="7965"/>
                  </a:lnTo>
                  <a:lnTo>
                    <a:pt x="292" y="8062"/>
                  </a:lnTo>
                  <a:lnTo>
                    <a:pt x="487" y="8159"/>
                  </a:lnTo>
                  <a:lnTo>
                    <a:pt x="4372" y="8159"/>
                  </a:lnTo>
                  <a:lnTo>
                    <a:pt x="4566" y="8839"/>
                  </a:lnTo>
                  <a:lnTo>
                    <a:pt x="4663" y="8936"/>
                  </a:lnTo>
                  <a:lnTo>
                    <a:pt x="4760" y="8936"/>
                  </a:lnTo>
                  <a:lnTo>
                    <a:pt x="4955" y="8839"/>
                  </a:lnTo>
                  <a:lnTo>
                    <a:pt x="4955" y="8742"/>
                  </a:lnTo>
                  <a:lnTo>
                    <a:pt x="4857" y="8159"/>
                  </a:lnTo>
                  <a:lnTo>
                    <a:pt x="9131" y="8159"/>
                  </a:lnTo>
                  <a:lnTo>
                    <a:pt x="8645" y="10199"/>
                  </a:lnTo>
                  <a:lnTo>
                    <a:pt x="8548" y="10393"/>
                  </a:lnTo>
                  <a:lnTo>
                    <a:pt x="8257" y="10490"/>
                  </a:lnTo>
                  <a:lnTo>
                    <a:pt x="5634" y="10490"/>
                  </a:lnTo>
                  <a:lnTo>
                    <a:pt x="5440" y="10393"/>
                  </a:lnTo>
                  <a:lnTo>
                    <a:pt x="5246" y="10199"/>
                  </a:lnTo>
                  <a:lnTo>
                    <a:pt x="5149" y="9713"/>
                  </a:lnTo>
                  <a:lnTo>
                    <a:pt x="5052" y="9519"/>
                  </a:lnTo>
                  <a:lnTo>
                    <a:pt x="4955" y="9519"/>
                  </a:lnTo>
                  <a:lnTo>
                    <a:pt x="4760" y="9616"/>
                  </a:lnTo>
                  <a:lnTo>
                    <a:pt x="4760" y="9810"/>
                  </a:lnTo>
                  <a:lnTo>
                    <a:pt x="4857" y="10296"/>
                  </a:lnTo>
                  <a:lnTo>
                    <a:pt x="4955" y="10490"/>
                  </a:lnTo>
                  <a:lnTo>
                    <a:pt x="5149" y="10685"/>
                  </a:lnTo>
                  <a:lnTo>
                    <a:pt x="5343" y="10782"/>
                  </a:lnTo>
                  <a:lnTo>
                    <a:pt x="5634" y="10879"/>
                  </a:lnTo>
                  <a:lnTo>
                    <a:pt x="8160" y="10879"/>
                  </a:lnTo>
                  <a:lnTo>
                    <a:pt x="8451" y="10782"/>
                  </a:lnTo>
                  <a:lnTo>
                    <a:pt x="8742" y="10685"/>
                  </a:lnTo>
                  <a:lnTo>
                    <a:pt x="8840" y="10490"/>
                  </a:lnTo>
                  <a:lnTo>
                    <a:pt x="8937" y="10199"/>
                  </a:lnTo>
                  <a:lnTo>
                    <a:pt x="9520" y="8159"/>
                  </a:lnTo>
                  <a:lnTo>
                    <a:pt x="13502" y="8159"/>
                  </a:lnTo>
                  <a:lnTo>
                    <a:pt x="13696" y="8062"/>
                  </a:lnTo>
                  <a:lnTo>
                    <a:pt x="13793" y="7868"/>
                  </a:lnTo>
                  <a:lnTo>
                    <a:pt x="13793" y="7674"/>
                  </a:lnTo>
                  <a:lnTo>
                    <a:pt x="13793" y="7285"/>
                  </a:lnTo>
                  <a:lnTo>
                    <a:pt x="13793" y="7091"/>
                  </a:lnTo>
                  <a:lnTo>
                    <a:pt x="13696" y="6897"/>
                  </a:lnTo>
                  <a:lnTo>
                    <a:pt x="13502" y="6800"/>
                  </a:lnTo>
                  <a:lnTo>
                    <a:pt x="10297" y="6800"/>
                  </a:lnTo>
                  <a:lnTo>
                    <a:pt x="10394" y="6508"/>
                  </a:lnTo>
                  <a:lnTo>
                    <a:pt x="10297" y="6217"/>
                  </a:lnTo>
                  <a:lnTo>
                    <a:pt x="10199" y="6022"/>
                  </a:lnTo>
                  <a:lnTo>
                    <a:pt x="9908" y="5925"/>
                  </a:lnTo>
                  <a:lnTo>
                    <a:pt x="9714" y="5828"/>
                  </a:lnTo>
                  <a:lnTo>
                    <a:pt x="9520" y="5828"/>
                  </a:lnTo>
                  <a:lnTo>
                    <a:pt x="10879" y="5148"/>
                  </a:lnTo>
                  <a:lnTo>
                    <a:pt x="12045" y="4468"/>
                  </a:lnTo>
                  <a:lnTo>
                    <a:pt x="12530" y="4080"/>
                  </a:lnTo>
                  <a:lnTo>
                    <a:pt x="13016" y="3691"/>
                  </a:lnTo>
                  <a:lnTo>
                    <a:pt x="13405" y="3206"/>
                  </a:lnTo>
                  <a:lnTo>
                    <a:pt x="13599" y="2720"/>
                  </a:lnTo>
                  <a:lnTo>
                    <a:pt x="13793" y="2235"/>
                  </a:lnTo>
                  <a:lnTo>
                    <a:pt x="13793" y="1846"/>
                  </a:lnTo>
                  <a:lnTo>
                    <a:pt x="13793" y="1360"/>
                  </a:lnTo>
                  <a:lnTo>
                    <a:pt x="13793" y="972"/>
                  </a:lnTo>
                  <a:lnTo>
                    <a:pt x="13696" y="680"/>
                  </a:lnTo>
                  <a:lnTo>
                    <a:pt x="13405" y="486"/>
                  </a:lnTo>
                  <a:lnTo>
                    <a:pt x="12919" y="292"/>
                  </a:lnTo>
                  <a:lnTo>
                    <a:pt x="12336" y="195"/>
                  </a:lnTo>
                  <a:lnTo>
                    <a:pt x="11171" y="195"/>
                  </a:lnTo>
                  <a:lnTo>
                    <a:pt x="10588" y="292"/>
                  </a:lnTo>
                  <a:lnTo>
                    <a:pt x="10005" y="486"/>
                  </a:lnTo>
                  <a:lnTo>
                    <a:pt x="9422" y="778"/>
                  </a:lnTo>
                  <a:lnTo>
                    <a:pt x="8937" y="1166"/>
                  </a:lnTo>
                  <a:lnTo>
                    <a:pt x="8548" y="1555"/>
                  </a:lnTo>
                  <a:lnTo>
                    <a:pt x="8160" y="2040"/>
                  </a:lnTo>
                  <a:lnTo>
                    <a:pt x="7771" y="2623"/>
                  </a:lnTo>
                  <a:lnTo>
                    <a:pt x="7480" y="3206"/>
                  </a:lnTo>
                  <a:lnTo>
                    <a:pt x="7091" y="4274"/>
                  </a:lnTo>
                  <a:lnTo>
                    <a:pt x="7091" y="195"/>
                  </a:lnTo>
                  <a:lnTo>
                    <a:pt x="7091" y="98"/>
                  </a:lnTo>
                  <a:lnTo>
                    <a:pt x="68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99"/>
            <p:cNvSpPr/>
            <p:nvPr/>
          </p:nvSpPr>
          <p:spPr>
            <a:xfrm>
              <a:off x="7232211" y="1417377"/>
              <a:ext cx="371507" cy="292999"/>
            </a:xfrm>
            <a:custGeom>
              <a:avLst/>
              <a:gdLst/>
              <a:ahLst/>
              <a:cxnLst/>
              <a:rect l="l" t="t" r="r" b="b"/>
              <a:pathLst>
                <a:path w="13794" h="10879" fill="none" extrusionOk="0">
                  <a:moveTo>
                    <a:pt x="13405" y="6800"/>
                  </a:moveTo>
                  <a:lnTo>
                    <a:pt x="10297" y="6800"/>
                  </a:lnTo>
                  <a:lnTo>
                    <a:pt x="10297" y="6800"/>
                  </a:lnTo>
                  <a:lnTo>
                    <a:pt x="10394" y="6508"/>
                  </a:lnTo>
                  <a:lnTo>
                    <a:pt x="10394" y="6508"/>
                  </a:lnTo>
                  <a:lnTo>
                    <a:pt x="10297" y="6217"/>
                  </a:lnTo>
                  <a:lnTo>
                    <a:pt x="10199" y="6022"/>
                  </a:lnTo>
                  <a:lnTo>
                    <a:pt x="9908" y="5925"/>
                  </a:lnTo>
                  <a:lnTo>
                    <a:pt x="9714" y="5828"/>
                  </a:lnTo>
                  <a:lnTo>
                    <a:pt x="9520" y="5828"/>
                  </a:lnTo>
                  <a:lnTo>
                    <a:pt x="9520" y="5828"/>
                  </a:lnTo>
                  <a:lnTo>
                    <a:pt x="10879" y="5148"/>
                  </a:lnTo>
                  <a:lnTo>
                    <a:pt x="12045" y="4468"/>
                  </a:lnTo>
                  <a:lnTo>
                    <a:pt x="12530" y="4080"/>
                  </a:lnTo>
                  <a:lnTo>
                    <a:pt x="13016" y="3691"/>
                  </a:lnTo>
                  <a:lnTo>
                    <a:pt x="13405" y="3206"/>
                  </a:lnTo>
                  <a:lnTo>
                    <a:pt x="13599" y="2720"/>
                  </a:lnTo>
                  <a:lnTo>
                    <a:pt x="13599" y="2720"/>
                  </a:lnTo>
                  <a:lnTo>
                    <a:pt x="13793" y="2235"/>
                  </a:lnTo>
                  <a:lnTo>
                    <a:pt x="13793" y="1846"/>
                  </a:lnTo>
                  <a:lnTo>
                    <a:pt x="13793" y="1360"/>
                  </a:lnTo>
                  <a:lnTo>
                    <a:pt x="13793" y="972"/>
                  </a:lnTo>
                  <a:lnTo>
                    <a:pt x="13793" y="972"/>
                  </a:lnTo>
                  <a:lnTo>
                    <a:pt x="13696" y="680"/>
                  </a:lnTo>
                  <a:lnTo>
                    <a:pt x="13405" y="486"/>
                  </a:lnTo>
                  <a:lnTo>
                    <a:pt x="13405" y="486"/>
                  </a:lnTo>
                  <a:lnTo>
                    <a:pt x="12919" y="292"/>
                  </a:lnTo>
                  <a:lnTo>
                    <a:pt x="12336" y="195"/>
                  </a:lnTo>
                  <a:lnTo>
                    <a:pt x="11753" y="195"/>
                  </a:lnTo>
                  <a:lnTo>
                    <a:pt x="11171" y="195"/>
                  </a:lnTo>
                  <a:lnTo>
                    <a:pt x="11171" y="195"/>
                  </a:lnTo>
                  <a:lnTo>
                    <a:pt x="10588" y="292"/>
                  </a:lnTo>
                  <a:lnTo>
                    <a:pt x="10005" y="486"/>
                  </a:lnTo>
                  <a:lnTo>
                    <a:pt x="9422" y="778"/>
                  </a:lnTo>
                  <a:lnTo>
                    <a:pt x="8937" y="1166"/>
                  </a:lnTo>
                  <a:lnTo>
                    <a:pt x="8548" y="1555"/>
                  </a:lnTo>
                  <a:lnTo>
                    <a:pt x="8160" y="2040"/>
                  </a:lnTo>
                  <a:lnTo>
                    <a:pt x="7771" y="2623"/>
                  </a:lnTo>
                  <a:lnTo>
                    <a:pt x="7480" y="3206"/>
                  </a:lnTo>
                  <a:lnTo>
                    <a:pt x="7480" y="3206"/>
                  </a:lnTo>
                  <a:lnTo>
                    <a:pt x="7091" y="4274"/>
                  </a:lnTo>
                  <a:lnTo>
                    <a:pt x="7091" y="195"/>
                  </a:lnTo>
                  <a:lnTo>
                    <a:pt x="7091" y="195"/>
                  </a:lnTo>
                  <a:lnTo>
                    <a:pt x="7091" y="98"/>
                  </a:lnTo>
                  <a:lnTo>
                    <a:pt x="6897" y="1"/>
                  </a:lnTo>
                  <a:lnTo>
                    <a:pt x="6897" y="1"/>
                  </a:lnTo>
                  <a:lnTo>
                    <a:pt x="6800" y="98"/>
                  </a:lnTo>
                  <a:lnTo>
                    <a:pt x="6703" y="195"/>
                  </a:lnTo>
                  <a:lnTo>
                    <a:pt x="6703" y="4274"/>
                  </a:lnTo>
                  <a:lnTo>
                    <a:pt x="6703" y="4274"/>
                  </a:lnTo>
                  <a:lnTo>
                    <a:pt x="6314" y="3206"/>
                  </a:lnTo>
                  <a:lnTo>
                    <a:pt x="6314" y="3206"/>
                  </a:lnTo>
                  <a:lnTo>
                    <a:pt x="6023" y="2720"/>
                  </a:lnTo>
                  <a:lnTo>
                    <a:pt x="5732" y="2137"/>
                  </a:lnTo>
                  <a:lnTo>
                    <a:pt x="5343" y="1652"/>
                  </a:lnTo>
                  <a:lnTo>
                    <a:pt x="4857" y="1263"/>
                  </a:lnTo>
                  <a:lnTo>
                    <a:pt x="4372" y="875"/>
                  </a:lnTo>
                  <a:lnTo>
                    <a:pt x="3886" y="583"/>
                  </a:lnTo>
                  <a:lnTo>
                    <a:pt x="3303" y="389"/>
                  </a:lnTo>
                  <a:lnTo>
                    <a:pt x="2623" y="292"/>
                  </a:lnTo>
                  <a:lnTo>
                    <a:pt x="2623" y="292"/>
                  </a:lnTo>
                  <a:lnTo>
                    <a:pt x="2041" y="292"/>
                  </a:lnTo>
                  <a:lnTo>
                    <a:pt x="1555" y="292"/>
                  </a:lnTo>
                  <a:lnTo>
                    <a:pt x="972" y="389"/>
                  </a:lnTo>
                  <a:lnTo>
                    <a:pt x="389" y="583"/>
                  </a:lnTo>
                  <a:lnTo>
                    <a:pt x="389" y="583"/>
                  </a:lnTo>
                  <a:lnTo>
                    <a:pt x="195" y="778"/>
                  </a:lnTo>
                  <a:lnTo>
                    <a:pt x="98" y="1069"/>
                  </a:lnTo>
                  <a:lnTo>
                    <a:pt x="98" y="1069"/>
                  </a:lnTo>
                  <a:lnTo>
                    <a:pt x="1" y="1457"/>
                  </a:lnTo>
                  <a:lnTo>
                    <a:pt x="1" y="1943"/>
                  </a:lnTo>
                  <a:lnTo>
                    <a:pt x="98" y="2332"/>
                  </a:lnTo>
                  <a:lnTo>
                    <a:pt x="195" y="2720"/>
                  </a:lnTo>
                  <a:lnTo>
                    <a:pt x="195" y="2720"/>
                  </a:lnTo>
                  <a:lnTo>
                    <a:pt x="584" y="3497"/>
                  </a:lnTo>
                  <a:lnTo>
                    <a:pt x="1167" y="4080"/>
                  </a:lnTo>
                  <a:lnTo>
                    <a:pt x="1167" y="4080"/>
                  </a:lnTo>
                  <a:lnTo>
                    <a:pt x="1944" y="4566"/>
                  </a:lnTo>
                  <a:lnTo>
                    <a:pt x="2721" y="5051"/>
                  </a:lnTo>
                  <a:lnTo>
                    <a:pt x="4372" y="5828"/>
                  </a:lnTo>
                  <a:lnTo>
                    <a:pt x="4177" y="5828"/>
                  </a:lnTo>
                  <a:lnTo>
                    <a:pt x="4177" y="5828"/>
                  </a:lnTo>
                  <a:lnTo>
                    <a:pt x="3886" y="5925"/>
                  </a:lnTo>
                  <a:lnTo>
                    <a:pt x="3692" y="6022"/>
                  </a:lnTo>
                  <a:lnTo>
                    <a:pt x="3595" y="6217"/>
                  </a:lnTo>
                  <a:lnTo>
                    <a:pt x="3498" y="6508"/>
                  </a:lnTo>
                  <a:lnTo>
                    <a:pt x="3498" y="6508"/>
                  </a:lnTo>
                  <a:lnTo>
                    <a:pt x="3595" y="6800"/>
                  </a:lnTo>
                  <a:lnTo>
                    <a:pt x="487" y="6800"/>
                  </a:lnTo>
                  <a:lnTo>
                    <a:pt x="487" y="6800"/>
                  </a:lnTo>
                  <a:lnTo>
                    <a:pt x="292" y="6800"/>
                  </a:lnTo>
                  <a:lnTo>
                    <a:pt x="195" y="6897"/>
                  </a:lnTo>
                  <a:lnTo>
                    <a:pt x="1" y="7091"/>
                  </a:lnTo>
                  <a:lnTo>
                    <a:pt x="1" y="7285"/>
                  </a:lnTo>
                  <a:lnTo>
                    <a:pt x="1" y="7674"/>
                  </a:lnTo>
                  <a:lnTo>
                    <a:pt x="1" y="7674"/>
                  </a:lnTo>
                  <a:lnTo>
                    <a:pt x="1" y="7868"/>
                  </a:lnTo>
                  <a:lnTo>
                    <a:pt x="195" y="7965"/>
                  </a:lnTo>
                  <a:lnTo>
                    <a:pt x="292" y="8062"/>
                  </a:lnTo>
                  <a:lnTo>
                    <a:pt x="487" y="8159"/>
                  </a:lnTo>
                  <a:lnTo>
                    <a:pt x="4372" y="8159"/>
                  </a:lnTo>
                  <a:lnTo>
                    <a:pt x="4566" y="8839"/>
                  </a:lnTo>
                  <a:lnTo>
                    <a:pt x="4566" y="8839"/>
                  </a:lnTo>
                  <a:lnTo>
                    <a:pt x="4663" y="8936"/>
                  </a:lnTo>
                  <a:lnTo>
                    <a:pt x="4760" y="8936"/>
                  </a:lnTo>
                  <a:lnTo>
                    <a:pt x="4760" y="8936"/>
                  </a:lnTo>
                  <a:lnTo>
                    <a:pt x="4955" y="8839"/>
                  </a:lnTo>
                  <a:lnTo>
                    <a:pt x="4955" y="8742"/>
                  </a:lnTo>
                  <a:lnTo>
                    <a:pt x="4857" y="8159"/>
                  </a:lnTo>
                  <a:lnTo>
                    <a:pt x="9131" y="8159"/>
                  </a:lnTo>
                  <a:lnTo>
                    <a:pt x="8645" y="10199"/>
                  </a:lnTo>
                  <a:lnTo>
                    <a:pt x="8645" y="10199"/>
                  </a:lnTo>
                  <a:lnTo>
                    <a:pt x="8548" y="10393"/>
                  </a:lnTo>
                  <a:lnTo>
                    <a:pt x="8257" y="10490"/>
                  </a:lnTo>
                  <a:lnTo>
                    <a:pt x="5634" y="10490"/>
                  </a:lnTo>
                  <a:lnTo>
                    <a:pt x="5634" y="10490"/>
                  </a:lnTo>
                  <a:lnTo>
                    <a:pt x="5440" y="10393"/>
                  </a:lnTo>
                  <a:lnTo>
                    <a:pt x="5246" y="10199"/>
                  </a:lnTo>
                  <a:lnTo>
                    <a:pt x="5149" y="9713"/>
                  </a:lnTo>
                  <a:lnTo>
                    <a:pt x="5149" y="9713"/>
                  </a:lnTo>
                  <a:lnTo>
                    <a:pt x="5052" y="9519"/>
                  </a:lnTo>
                  <a:lnTo>
                    <a:pt x="4955" y="9519"/>
                  </a:lnTo>
                  <a:lnTo>
                    <a:pt x="4955" y="9519"/>
                  </a:lnTo>
                  <a:lnTo>
                    <a:pt x="4760" y="9616"/>
                  </a:lnTo>
                  <a:lnTo>
                    <a:pt x="4760" y="9810"/>
                  </a:lnTo>
                  <a:lnTo>
                    <a:pt x="4857" y="10296"/>
                  </a:lnTo>
                  <a:lnTo>
                    <a:pt x="4857" y="10296"/>
                  </a:lnTo>
                  <a:lnTo>
                    <a:pt x="4955" y="10490"/>
                  </a:lnTo>
                  <a:lnTo>
                    <a:pt x="5149" y="10685"/>
                  </a:lnTo>
                  <a:lnTo>
                    <a:pt x="5343" y="10782"/>
                  </a:lnTo>
                  <a:lnTo>
                    <a:pt x="5634" y="10879"/>
                  </a:lnTo>
                  <a:lnTo>
                    <a:pt x="8160" y="10879"/>
                  </a:lnTo>
                  <a:lnTo>
                    <a:pt x="8160" y="10879"/>
                  </a:lnTo>
                  <a:lnTo>
                    <a:pt x="8451" y="10782"/>
                  </a:lnTo>
                  <a:lnTo>
                    <a:pt x="8742" y="10685"/>
                  </a:lnTo>
                  <a:lnTo>
                    <a:pt x="8840" y="10490"/>
                  </a:lnTo>
                  <a:lnTo>
                    <a:pt x="8937" y="10199"/>
                  </a:lnTo>
                  <a:lnTo>
                    <a:pt x="9520" y="8159"/>
                  </a:lnTo>
                  <a:lnTo>
                    <a:pt x="13405" y="8159"/>
                  </a:lnTo>
                  <a:lnTo>
                    <a:pt x="13405" y="8159"/>
                  </a:lnTo>
                  <a:lnTo>
                    <a:pt x="13502" y="8159"/>
                  </a:lnTo>
                  <a:lnTo>
                    <a:pt x="13696" y="8062"/>
                  </a:lnTo>
                  <a:lnTo>
                    <a:pt x="13793" y="7868"/>
                  </a:lnTo>
                  <a:lnTo>
                    <a:pt x="13793" y="7674"/>
                  </a:lnTo>
                  <a:lnTo>
                    <a:pt x="13793" y="7285"/>
                  </a:lnTo>
                  <a:lnTo>
                    <a:pt x="13793" y="7285"/>
                  </a:lnTo>
                  <a:lnTo>
                    <a:pt x="13793" y="7091"/>
                  </a:lnTo>
                  <a:lnTo>
                    <a:pt x="13696" y="6897"/>
                  </a:lnTo>
                  <a:lnTo>
                    <a:pt x="13502" y="6800"/>
                  </a:lnTo>
                  <a:lnTo>
                    <a:pt x="13405" y="6800"/>
                  </a:lnTo>
                  <a:lnTo>
                    <a:pt x="13405" y="680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99"/>
            <p:cNvSpPr/>
            <p:nvPr/>
          </p:nvSpPr>
          <p:spPr>
            <a:xfrm>
              <a:off x="7425802" y="1433079"/>
              <a:ext cx="167439" cy="141288"/>
            </a:xfrm>
            <a:custGeom>
              <a:avLst/>
              <a:gdLst/>
              <a:ahLst/>
              <a:cxnLst/>
              <a:rect l="l" t="t" r="r" b="b"/>
              <a:pathLst>
                <a:path w="6217" h="5246" fill="none" extrusionOk="0">
                  <a:moveTo>
                    <a:pt x="4080" y="0"/>
                  </a:moveTo>
                  <a:lnTo>
                    <a:pt x="4080" y="0"/>
                  </a:lnTo>
                  <a:lnTo>
                    <a:pt x="4565" y="0"/>
                  </a:lnTo>
                  <a:lnTo>
                    <a:pt x="5051" y="0"/>
                  </a:lnTo>
                  <a:lnTo>
                    <a:pt x="5634" y="97"/>
                  </a:lnTo>
                  <a:lnTo>
                    <a:pt x="6120" y="292"/>
                  </a:lnTo>
                  <a:lnTo>
                    <a:pt x="6120" y="292"/>
                  </a:lnTo>
                  <a:lnTo>
                    <a:pt x="6217" y="486"/>
                  </a:lnTo>
                  <a:lnTo>
                    <a:pt x="6217" y="486"/>
                  </a:lnTo>
                  <a:lnTo>
                    <a:pt x="6217" y="1166"/>
                  </a:lnTo>
                  <a:lnTo>
                    <a:pt x="6022" y="1943"/>
                  </a:lnTo>
                  <a:lnTo>
                    <a:pt x="6022" y="1943"/>
                  </a:lnTo>
                  <a:lnTo>
                    <a:pt x="5828" y="2526"/>
                  </a:lnTo>
                  <a:lnTo>
                    <a:pt x="5440" y="2914"/>
                  </a:lnTo>
                  <a:lnTo>
                    <a:pt x="4954" y="3303"/>
                  </a:lnTo>
                  <a:lnTo>
                    <a:pt x="4371" y="3691"/>
                  </a:lnTo>
                  <a:lnTo>
                    <a:pt x="3109" y="4371"/>
                  </a:lnTo>
                  <a:lnTo>
                    <a:pt x="1457" y="5245"/>
                  </a:lnTo>
                  <a:lnTo>
                    <a:pt x="680" y="5245"/>
                  </a:lnTo>
                  <a:lnTo>
                    <a:pt x="680" y="5245"/>
                  </a:lnTo>
                  <a:lnTo>
                    <a:pt x="1263" y="4468"/>
                  </a:lnTo>
                  <a:lnTo>
                    <a:pt x="1749" y="3788"/>
                  </a:lnTo>
                  <a:lnTo>
                    <a:pt x="2817" y="2817"/>
                  </a:lnTo>
                  <a:lnTo>
                    <a:pt x="2817" y="2817"/>
                  </a:lnTo>
                  <a:lnTo>
                    <a:pt x="3497" y="2234"/>
                  </a:lnTo>
                  <a:lnTo>
                    <a:pt x="4080" y="1846"/>
                  </a:lnTo>
                  <a:lnTo>
                    <a:pt x="4565" y="1554"/>
                  </a:lnTo>
                  <a:lnTo>
                    <a:pt x="4565" y="1554"/>
                  </a:lnTo>
                  <a:lnTo>
                    <a:pt x="4663" y="1457"/>
                  </a:lnTo>
                  <a:lnTo>
                    <a:pt x="4663" y="1263"/>
                  </a:lnTo>
                  <a:lnTo>
                    <a:pt x="4663" y="1263"/>
                  </a:lnTo>
                  <a:lnTo>
                    <a:pt x="4565" y="1166"/>
                  </a:lnTo>
                  <a:lnTo>
                    <a:pt x="4371" y="1166"/>
                  </a:lnTo>
                  <a:lnTo>
                    <a:pt x="4371" y="1166"/>
                  </a:lnTo>
                  <a:lnTo>
                    <a:pt x="3886" y="1554"/>
                  </a:lnTo>
                  <a:lnTo>
                    <a:pt x="3303" y="1943"/>
                  </a:lnTo>
                  <a:lnTo>
                    <a:pt x="2623" y="2429"/>
                  </a:lnTo>
                  <a:lnTo>
                    <a:pt x="2623" y="2429"/>
                  </a:lnTo>
                  <a:lnTo>
                    <a:pt x="2040" y="3011"/>
                  </a:lnTo>
                  <a:lnTo>
                    <a:pt x="1457" y="3594"/>
                  </a:lnTo>
                  <a:lnTo>
                    <a:pt x="777" y="4371"/>
                  </a:lnTo>
                  <a:lnTo>
                    <a:pt x="195" y="5245"/>
                  </a:lnTo>
                  <a:lnTo>
                    <a:pt x="0" y="5245"/>
                  </a:lnTo>
                  <a:lnTo>
                    <a:pt x="0" y="5245"/>
                  </a:lnTo>
                  <a:lnTo>
                    <a:pt x="195" y="4371"/>
                  </a:lnTo>
                  <a:lnTo>
                    <a:pt x="486" y="3497"/>
                  </a:lnTo>
                  <a:lnTo>
                    <a:pt x="777" y="2623"/>
                  </a:lnTo>
                  <a:lnTo>
                    <a:pt x="1263" y="1846"/>
                  </a:lnTo>
                  <a:lnTo>
                    <a:pt x="1749" y="1166"/>
                  </a:lnTo>
                  <a:lnTo>
                    <a:pt x="2429" y="583"/>
                  </a:lnTo>
                  <a:lnTo>
                    <a:pt x="3206" y="195"/>
                  </a:lnTo>
                  <a:lnTo>
                    <a:pt x="4080" y="0"/>
                  </a:lnTo>
                  <a:lnTo>
                    <a:pt x="4080"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99"/>
            <p:cNvSpPr/>
            <p:nvPr/>
          </p:nvSpPr>
          <p:spPr>
            <a:xfrm>
              <a:off x="7242688" y="1433079"/>
              <a:ext cx="167439" cy="141288"/>
            </a:xfrm>
            <a:custGeom>
              <a:avLst/>
              <a:gdLst/>
              <a:ahLst/>
              <a:cxnLst/>
              <a:rect l="l" t="t" r="r" b="b"/>
              <a:pathLst>
                <a:path w="6217" h="5246" fill="none" extrusionOk="0">
                  <a:moveTo>
                    <a:pt x="1069" y="3108"/>
                  </a:moveTo>
                  <a:lnTo>
                    <a:pt x="1069" y="3108"/>
                  </a:lnTo>
                  <a:lnTo>
                    <a:pt x="583" y="2623"/>
                  </a:lnTo>
                  <a:lnTo>
                    <a:pt x="195" y="1943"/>
                  </a:lnTo>
                  <a:lnTo>
                    <a:pt x="195" y="1943"/>
                  </a:lnTo>
                  <a:lnTo>
                    <a:pt x="0" y="1166"/>
                  </a:lnTo>
                  <a:lnTo>
                    <a:pt x="98" y="389"/>
                  </a:lnTo>
                  <a:lnTo>
                    <a:pt x="98" y="389"/>
                  </a:lnTo>
                  <a:lnTo>
                    <a:pt x="195" y="292"/>
                  </a:lnTo>
                  <a:lnTo>
                    <a:pt x="195" y="292"/>
                  </a:lnTo>
                  <a:lnTo>
                    <a:pt x="680" y="97"/>
                  </a:lnTo>
                  <a:lnTo>
                    <a:pt x="1166" y="0"/>
                  </a:lnTo>
                  <a:lnTo>
                    <a:pt x="1749" y="0"/>
                  </a:lnTo>
                  <a:lnTo>
                    <a:pt x="2234" y="0"/>
                  </a:lnTo>
                  <a:lnTo>
                    <a:pt x="2234" y="0"/>
                  </a:lnTo>
                  <a:lnTo>
                    <a:pt x="3109" y="195"/>
                  </a:lnTo>
                  <a:lnTo>
                    <a:pt x="3886" y="583"/>
                  </a:lnTo>
                  <a:lnTo>
                    <a:pt x="4468" y="1166"/>
                  </a:lnTo>
                  <a:lnTo>
                    <a:pt x="5051" y="1846"/>
                  </a:lnTo>
                  <a:lnTo>
                    <a:pt x="5440" y="2623"/>
                  </a:lnTo>
                  <a:lnTo>
                    <a:pt x="5828" y="3400"/>
                  </a:lnTo>
                  <a:lnTo>
                    <a:pt x="6120" y="4371"/>
                  </a:lnTo>
                  <a:lnTo>
                    <a:pt x="6217" y="5245"/>
                  </a:lnTo>
                  <a:lnTo>
                    <a:pt x="6120" y="5245"/>
                  </a:lnTo>
                  <a:lnTo>
                    <a:pt x="6120" y="5245"/>
                  </a:lnTo>
                  <a:lnTo>
                    <a:pt x="5634" y="4565"/>
                  </a:lnTo>
                  <a:lnTo>
                    <a:pt x="5051" y="3885"/>
                  </a:lnTo>
                  <a:lnTo>
                    <a:pt x="3983" y="2720"/>
                  </a:lnTo>
                  <a:lnTo>
                    <a:pt x="2817" y="1749"/>
                  </a:lnTo>
                  <a:lnTo>
                    <a:pt x="1846" y="1166"/>
                  </a:lnTo>
                  <a:lnTo>
                    <a:pt x="1846" y="1166"/>
                  </a:lnTo>
                  <a:lnTo>
                    <a:pt x="1749" y="1166"/>
                  </a:lnTo>
                  <a:lnTo>
                    <a:pt x="1652" y="1263"/>
                  </a:lnTo>
                  <a:lnTo>
                    <a:pt x="1652" y="1263"/>
                  </a:lnTo>
                  <a:lnTo>
                    <a:pt x="1555" y="1360"/>
                  </a:lnTo>
                  <a:lnTo>
                    <a:pt x="1652" y="1554"/>
                  </a:lnTo>
                  <a:lnTo>
                    <a:pt x="1652" y="1554"/>
                  </a:lnTo>
                  <a:lnTo>
                    <a:pt x="2040" y="1749"/>
                  </a:lnTo>
                  <a:lnTo>
                    <a:pt x="3011" y="2429"/>
                  </a:lnTo>
                  <a:lnTo>
                    <a:pt x="3691" y="3011"/>
                  </a:lnTo>
                  <a:lnTo>
                    <a:pt x="4274" y="3594"/>
                  </a:lnTo>
                  <a:lnTo>
                    <a:pt x="4954" y="4371"/>
                  </a:lnTo>
                  <a:lnTo>
                    <a:pt x="5634" y="5245"/>
                  </a:lnTo>
                  <a:lnTo>
                    <a:pt x="4857" y="5245"/>
                  </a:lnTo>
                  <a:lnTo>
                    <a:pt x="4857" y="5245"/>
                  </a:lnTo>
                  <a:lnTo>
                    <a:pt x="2720" y="4177"/>
                  </a:lnTo>
                  <a:lnTo>
                    <a:pt x="1846" y="3691"/>
                  </a:lnTo>
                  <a:lnTo>
                    <a:pt x="1069" y="3108"/>
                  </a:lnTo>
                  <a:lnTo>
                    <a:pt x="1069" y="3108"/>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99"/>
            <p:cNvSpPr/>
            <p:nvPr/>
          </p:nvSpPr>
          <p:spPr>
            <a:xfrm>
              <a:off x="7336871" y="1584790"/>
              <a:ext cx="162214" cy="15729"/>
            </a:xfrm>
            <a:custGeom>
              <a:avLst/>
              <a:gdLst/>
              <a:ahLst/>
              <a:cxnLst/>
              <a:rect l="l" t="t" r="r" b="b"/>
              <a:pathLst>
                <a:path w="6023" h="584" fill="none" extrusionOk="0">
                  <a:moveTo>
                    <a:pt x="0" y="292"/>
                  </a:moveTo>
                  <a:lnTo>
                    <a:pt x="0" y="292"/>
                  </a:lnTo>
                  <a:lnTo>
                    <a:pt x="97" y="98"/>
                  </a:lnTo>
                  <a:lnTo>
                    <a:pt x="291" y="1"/>
                  </a:lnTo>
                  <a:lnTo>
                    <a:pt x="5731" y="1"/>
                  </a:lnTo>
                  <a:lnTo>
                    <a:pt x="5731" y="1"/>
                  </a:lnTo>
                  <a:lnTo>
                    <a:pt x="5925" y="98"/>
                  </a:lnTo>
                  <a:lnTo>
                    <a:pt x="6022" y="292"/>
                  </a:lnTo>
                  <a:lnTo>
                    <a:pt x="6022" y="292"/>
                  </a:lnTo>
                  <a:lnTo>
                    <a:pt x="5925" y="486"/>
                  </a:lnTo>
                  <a:lnTo>
                    <a:pt x="5731" y="584"/>
                  </a:lnTo>
                  <a:lnTo>
                    <a:pt x="291" y="584"/>
                  </a:lnTo>
                  <a:lnTo>
                    <a:pt x="291" y="584"/>
                  </a:lnTo>
                  <a:lnTo>
                    <a:pt x="97" y="486"/>
                  </a:lnTo>
                  <a:lnTo>
                    <a:pt x="0" y="292"/>
                  </a:lnTo>
                  <a:lnTo>
                    <a:pt x="0" y="292"/>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99"/>
            <p:cNvSpPr/>
            <p:nvPr/>
          </p:nvSpPr>
          <p:spPr>
            <a:xfrm>
              <a:off x="7242688" y="1610968"/>
              <a:ext cx="350553" cy="15702"/>
            </a:xfrm>
            <a:custGeom>
              <a:avLst/>
              <a:gdLst/>
              <a:ahLst/>
              <a:cxnLst/>
              <a:rect l="l" t="t" r="r" b="b"/>
              <a:pathLst>
                <a:path w="13016" h="583" fill="none" extrusionOk="0">
                  <a:moveTo>
                    <a:pt x="13016" y="583"/>
                  </a:moveTo>
                  <a:lnTo>
                    <a:pt x="98" y="583"/>
                  </a:lnTo>
                  <a:lnTo>
                    <a:pt x="98" y="583"/>
                  </a:lnTo>
                  <a:lnTo>
                    <a:pt x="0" y="486"/>
                  </a:lnTo>
                  <a:lnTo>
                    <a:pt x="0" y="97"/>
                  </a:lnTo>
                  <a:lnTo>
                    <a:pt x="0" y="97"/>
                  </a:lnTo>
                  <a:lnTo>
                    <a:pt x="98" y="0"/>
                  </a:lnTo>
                  <a:lnTo>
                    <a:pt x="13016" y="0"/>
                  </a:lnTo>
                  <a:lnTo>
                    <a:pt x="13016" y="0"/>
                  </a:lnTo>
                  <a:lnTo>
                    <a:pt x="13016" y="97"/>
                  </a:lnTo>
                  <a:lnTo>
                    <a:pt x="13016" y="486"/>
                  </a:lnTo>
                  <a:lnTo>
                    <a:pt x="13016" y="486"/>
                  </a:lnTo>
                  <a:lnTo>
                    <a:pt x="13016" y="583"/>
                  </a:lnTo>
                  <a:lnTo>
                    <a:pt x="13016" y="583"/>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99"/>
            <p:cNvSpPr/>
            <p:nvPr/>
          </p:nvSpPr>
          <p:spPr>
            <a:xfrm>
              <a:off x="7593215" y="1624030"/>
              <a:ext cx="27" cy="27"/>
            </a:xfrm>
            <a:custGeom>
              <a:avLst/>
              <a:gdLst/>
              <a:ahLst/>
              <a:cxnLst/>
              <a:rect l="l" t="t" r="r" b="b"/>
              <a:pathLst>
                <a:path w="1" h="1" fill="none" extrusionOk="0">
                  <a:moveTo>
                    <a:pt x="1" y="1"/>
                  </a:moveTo>
                  <a:lnTo>
                    <a:pt x="1"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99"/>
          <p:cNvGrpSpPr/>
          <p:nvPr/>
        </p:nvGrpSpPr>
        <p:grpSpPr>
          <a:xfrm>
            <a:off x="5264499" y="1611441"/>
            <a:ext cx="424603" cy="474714"/>
            <a:chOff x="4815127" y="1344148"/>
            <a:chExt cx="332266" cy="371480"/>
          </a:xfrm>
        </p:grpSpPr>
        <p:sp>
          <p:nvSpPr>
            <p:cNvPr id="1524" name="Google Shape;1524;p99"/>
            <p:cNvSpPr/>
            <p:nvPr/>
          </p:nvSpPr>
          <p:spPr>
            <a:xfrm>
              <a:off x="4815127" y="1344148"/>
              <a:ext cx="332266" cy="371480"/>
            </a:xfrm>
            <a:custGeom>
              <a:avLst/>
              <a:gdLst/>
              <a:ahLst/>
              <a:cxnLst/>
              <a:rect l="l" t="t" r="r" b="b"/>
              <a:pathLst>
                <a:path w="12337" h="13793" extrusionOk="0">
                  <a:moveTo>
                    <a:pt x="7674" y="4468"/>
                  </a:moveTo>
                  <a:lnTo>
                    <a:pt x="7965" y="4662"/>
                  </a:lnTo>
                  <a:lnTo>
                    <a:pt x="8160" y="4954"/>
                  </a:lnTo>
                  <a:lnTo>
                    <a:pt x="8160" y="5439"/>
                  </a:lnTo>
                  <a:lnTo>
                    <a:pt x="7771" y="5536"/>
                  </a:lnTo>
                  <a:lnTo>
                    <a:pt x="7188" y="5536"/>
                  </a:lnTo>
                  <a:lnTo>
                    <a:pt x="6897" y="5342"/>
                  </a:lnTo>
                  <a:lnTo>
                    <a:pt x="6606" y="5148"/>
                  </a:lnTo>
                  <a:lnTo>
                    <a:pt x="6411" y="4856"/>
                  </a:lnTo>
                  <a:lnTo>
                    <a:pt x="6314" y="4468"/>
                  </a:lnTo>
                  <a:close/>
                  <a:moveTo>
                    <a:pt x="10394" y="6022"/>
                  </a:moveTo>
                  <a:lnTo>
                    <a:pt x="10296" y="6410"/>
                  </a:lnTo>
                  <a:lnTo>
                    <a:pt x="10102" y="6702"/>
                  </a:lnTo>
                  <a:lnTo>
                    <a:pt x="9908" y="6896"/>
                  </a:lnTo>
                  <a:lnTo>
                    <a:pt x="9617" y="7090"/>
                  </a:lnTo>
                  <a:lnTo>
                    <a:pt x="9325" y="7187"/>
                  </a:lnTo>
                  <a:lnTo>
                    <a:pt x="9034" y="7187"/>
                  </a:lnTo>
                  <a:lnTo>
                    <a:pt x="8548" y="7090"/>
                  </a:lnTo>
                  <a:lnTo>
                    <a:pt x="8645" y="6605"/>
                  </a:lnTo>
                  <a:lnTo>
                    <a:pt x="8742" y="6410"/>
                  </a:lnTo>
                  <a:lnTo>
                    <a:pt x="8937" y="6216"/>
                  </a:lnTo>
                  <a:lnTo>
                    <a:pt x="9131" y="6022"/>
                  </a:lnTo>
                  <a:close/>
                  <a:moveTo>
                    <a:pt x="4857" y="389"/>
                  </a:moveTo>
                  <a:lnTo>
                    <a:pt x="4857" y="1457"/>
                  </a:lnTo>
                  <a:lnTo>
                    <a:pt x="4372" y="1457"/>
                  </a:lnTo>
                  <a:lnTo>
                    <a:pt x="4372" y="1651"/>
                  </a:lnTo>
                  <a:lnTo>
                    <a:pt x="4372" y="1748"/>
                  </a:lnTo>
                  <a:lnTo>
                    <a:pt x="4566" y="1845"/>
                  </a:lnTo>
                  <a:lnTo>
                    <a:pt x="4857" y="1845"/>
                  </a:lnTo>
                  <a:lnTo>
                    <a:pt x="4857" y="3205"/>
                  </a:lnTo>
                  <a:lnTo>
                    <a:pt x="4566" y="3205"/>
                  </a:lnTo>
                  <a:lnTo>
                    <a:pt x="4469" y="3302"/>
                  </a:lnTo>
                  <a:lnTo>
                    <a:pt x="4372" y="3399"/>
                  </a:lnTo>
                  <a:lnTo>
                    <a:pt x="4469" y="3497"/>
                  </a:lnTo>
                  <a:lnTo>
                    <a:pt x="4566" y="3594"/>
                  </a:lnTo>
                  <a:lnTo>
                    <a:pt x="4857" y="3594"/>
                  </a:lnTo>
                  <a:lnTo>
                    <a:pt x="4857" y="4954"/>
                  </a:lnTo>
                  <a:lnTo>
                    <a:pt x="4566" y="4954"/>
                  </a:lnTo>
                  <a:lnTo>
                    <a:pt x="4469" y="5051"/>
                  </a:lnTo>
                  <a:lnTo>
                    <a:pt x="4372" y="5148"/>
                  </a:lnTo>
                  <a:lnTo>
                    <a:pt x="4469" y="5342"/>
                  </a:lnTo>
                  <a:lnTo>
                    <a:pt x="4857" y="5342"/>
                  </a:lnTo>
                  <a:lnTo>
                    <a:pt x="4857" y="6702"/>
                  </a:lnTo>
                  <a:lnTo>
                    <a:pt x="4566" y="6702"/>
                  </a:lnTo>
                  <a:lnTo>
                    <a:pt x="4469" y="6799"/>
                  </a:lnTo>
                  <a:lnTo>
                    <a:pt x="4372" y="6896"/>
                  </a:lnTo>
                  <a:lnTo>
                    <a:pt x="4469" y="7090"/>
                  </a:lnTo>
                  <a:lnTo>
                    <a:pt x="4857" y="7090"/>
                  </a:lnTo>
                  <a:lnTo>
                    <a:pt x="4857" y="8547"/>
                  </a:lnTo>
                  <a:lnTo>
                    <a:pt x="4372" y="8547"/>
                  </a:lnTo>
                  <a:lnTo>
                    <a:pt x="4372" y="8644"/>
                  </a:lnTo>
                  <a:lnTo>
                    <a:pt x="4372" y="8839"/>
                  </a:lnTo>
                  <a:lnTo>
                    <a:pt x="4566" y="8936"/>
                  </a:lnTo>
                  <a:lnTo>
                    <a:pt x="4857" y="8936"/>
                  </a:lnTo>
                  <a:lnTo>
                    <a:pt x="4857" y="9616"/>
                  </a:lnTo>
                  <a:lnTo>
                    <a:pt x="3497" y="9616"/>
                  </a:lnTo>
                  <a:lnTo>
                    <a:pt x="3497" y="389"/>
                  </a:lnTo>
                  <a:close/>
                  <a:moveTo>
                    <a:pt x="8354" y="9227"/>
                  </a:moveTo>
                  <a:lnTo>
                    <a:pt x="9228" y="9324"/>
                  </a:lnTo>
                  <a:lnTo>
                    <a:pt x="10102" y="9616"/>
                  </a:lnTo>
                  <a:lnTo>
                    <a:pt x="6606" y="9616"/>
                  </a:lnTo>
                  <a:lnTo>
                    <a:pt x="7480" y="9324"/>
                  </a:lnTo>
                  <a:lnTo>
                    <a:pt x="8354" y="9227"/>
                  </a:lnTo>
                  <a:close/>
                  <a:moveTo>
                    <a:pt x="11850" y="10004"/>
                  </a:moveTo>
                  <a:lnTo>
                    <a:pt x="11948" y="10101"/>
                  </a:lnTo>
                  <a:lnTo>
                    <a:pt x="11948" y="10198"/>
                  </a:lnTo>
                  <a:lnTo>
                    <a:pt x="11948" y="10393"/>
                  </a:lnTo>
                  <a:lnTo>
                    <a:pt x="11948" y="10490"/>
                  </a:lnTo>
                  <a:lnTo>
                    <a:pt x="11850" y="10587"/>
                  </a:lnTo>
                  <a:lnTo>
                    <a:pt x="8354" y="10587"/>
                  </a:lnTo>
                  <a:lnTo>
                    <a:pt x="8257" y="10781"/>
                  </a:lnTo>
                  <a:lnTo>
                    <a:pt x="8354" y="10878"/>
                  </a:lnTo>
                  <a:lnTo>
                    <a:pt x="8451" y="10975"/>
                  </a:lnTo>
                  <a:lnTo>
                    <a:pt x="11171" y="10975"/>
                  </a:lnTo>
                  <a:lnTo>
                    <a:pt x="10588" y="13112"/>
                  </a:lnTo>
                  <a:lnTo>
                    <a:pt x="10394" y="13306"/>
                  </a:lnTo>
                  <a:lnTo>
                    <a:pt x="10102" y="13404"/>
                  </a:lnTo>
                  <a:lnTo>
                    <a:pt x="2235" y="13404"/>
                  </a:lnTo>
                  <a:lnTo>
                    <a:pt x="1943" y="13306"/>
                  </a:lnTo>
                  <a:lnTo>
                    <a:pt x="1749" y="13112"/>
                  </a:lnTo>
                  <a:lnTo>
                    <a:pt x="1166" y="10975"/>
                  </a:lnTo>
                  <a:lnTo>
                    <a:pt x="7577" y="10975"/>
                  </a:lnTo>
                  <a:lnTo>
                    <a:pt x="7674" y="10878"/>
                  </a:lnTo>
                  <a:lnTo>
                    <a:pt x="7771" y="10781"/>
                  </a:lnTo>
                  <a:lnTo>
                    <a:pt x="7674" y="10587"/>
                  </a:lnTo>
                  <a:lnTo>
                    <a:pt x="487" y="10587"/>
                  </a:lnTo>
                  <a:lnTo>
                    <a:pt x="487" y="10490"/>
                  </a:lnTo>
                  <a:lnTo>
                    <a:pt x="389" y="10393"/>
                  </a:lnTo>
                  <a:lnTo>
                    <a:pt x="389" y="10198"/>
                  </a:lnTo>
                  <a:lnTo>
                    <a:pt x="487" y="10101"/>
                  </a:lnTo>
                  <a:lnTo>
                    <a:pt x="487" y="10004"/>
                  </a:lnTo>
                  <a:close/>
                  <a:moveTo>
                    <a:pt x="2235" y="0"/>
                  </a:moveTo>
                  <a:lnTo>
                    <a:pt x="2138" y="97"/>
                  </a:lnTo>
                  <a:lnTo>
                    <a:pt x="2041" y="194"/>
                  </a:lnTo>
                  <a:lnTo>
                    <a:pt x="2041" y="1166"/>
                  </a:lnTo>
                  <a:lnTo>
                    <a:pt x="2138" y="1263"/>
                  </a:lnTo>
                  <a:lnTo>
                    <a:pt x="2235" y="1360"/>
                  </a:lnTo>
                  <a:lnTo>
                    <a:pt x="2332" y="1360"/>
                  </a:lnTo>
                  <a:lnTo>
                    <a:pt x="2429" y="1263"/>
                  </a:lnTo>
                  <a:lnTo>
                    <a:pt x="2429" y="1166"/>
                  </a:lnTo>
                  <a:lnTo>
                    <a:pt x="2429" y="389"/>
                  </a:lnTo>
                  <a:lnTo>
                    <a:pt x="3109" y="389"/>
                  </a:lnTo>
                  <a:lnTo>
                    <a:pt x="3109" y="9616"/>
                  </a:lnTo>
                  <a:lnTo>
                    <a:pt x="2429" y="9616"/>
                  </a:lnTo>
                  <a:lnTo>
                    <a:pt x="2429" y="2137"/>
                  </a:lnTo>
                  <a:lnTo>
                    <a:pt x="2429" y="1943"/>
                  </a:lnTo>
                  <a:lnTo>
                    <a:pt x="2235" y="1845"/>
                  </a:lnTo>
                  <a:lnTo>
                    <a:pt x="2138" y="1943"/>
                  </a:lnTo>
                  <a:lnTo>
                    <a:pt x="2041" y="2040"/>
                  </a:lnTo>
                  <a:lnTo>
                    <a:pt x="2041" y="9616"/>
                  </a:lnTo>
                  <a:lnTo>
                    <a:pt x="487" y="9616"/>
                  </a:lnTo>
                  <a:lnTo>
                    <a:pt x="292" y="9713"/>
                  </a:lnTo>
                  <a:lnTo>
                    <a:pt x="195" y="9810"/>
                  </a:lnTo>
                  <a:lnTo>
                    <a:pt x="98" y="10004"/>
                  </a:lnTo>
                  <a:lnTo>
                    <a:pt x="1" y="10198"/>
                  </a:lnTo>
                  <a:lnTo>
                    <a:pt x="1" y="10393"/>
                  </a:lnTo>
                  <a:lnTo>
                    <a:pt x="98" y="10587"/>
                  </a:lnTo>
                  <a:lnTo>
                    <a:pt x="195" y="10781"/>
                  </a:lnTo>
                  <a:lnTo>
                    <a:pt x="292" y="10878"/>
                  </a:lnTo>
                  <a:lnTo>
                    <a:pt x="487" y="10975"/>
                  </a:lnTo>
                  <a:lnTo>
                    <a:pt x="778" y="10975"/>
                  </a:lnTo>
                  <a:lnTo>
                    <a:pt x="1458" y="13209"/>
                  </a:lnTo>
                  <a:lnTo>
                    <a:pt x="1555" y="13404"/>
                  </a:lnTo>
                  <a:lnTo>
                    <a:pt x="1749" y="13598"/>
                  </a:lnTo>
                  <a:lnTo>
                    <a:pt x="2041" y="13792"/>
                  </a:lnTo>
                  <a:lnTo>
                    <a:pt x="10394" y="13792"/>
                  </a:lnTo>
                  <a:lnTo>
                    <a:pt x="10685" y="13598"/>
                  </a:lnTo>
                  <a:lnTo>
                    <a:pt x="10879" y="13404"/>
                  </a:lnTo>
                  <a:lnTo>
                    <a:pt x="10976" y="13209"/>
                  </a:lnTo>
                  <a:lnTo>
                    <a:pt x="11559" y="10975"/>
                  </a:lnTo>
                  <a:lnTo>
                    <a:pt x="11850" y="10975"/>
                  </a:lnTo>
                  <a:lnTo>
                    <a:pt x="12045" y="10878"/>
                  </a:lnTo>
                  <a:lnTo>
                    <a:pt x="12239" y="10781"/>
                  </a:lnTo>
                  <a:lnTo>
                    <a:pt x="12336" y="10587"/>
                  </a:lnTo>
                  <a:lnTo>
                    <a:pt x="12336" y="10393"/>
                  </a:lnTo>
                  <a:lnTo>
                    <a:pt x="12336" y="10198"/>
                  </a:lnTo>
                  <a:lnTo>
                    <a:pt x="12336" y="10004"/>
                  </a:lnTo>
                  <a:lnTo>
                    <a:pt x="12239" y="9810"/>
                  </a:lnTo>
                  <a:lnTo>
                    <a:pt x="12045" y="9713"/>
                  </a:lnTo>
                  <a:lnTo>
                    <a:pt x="11850" y="9616"/>
                  </a:lnTo>
                  <a:lnTo>
                    <a:pt x="10879" y="9616"/>
                  </a:lnTo>
                  <a:lnTo>
                    <a:pt x="10005" y="9227"/>
                  </a:lnTo>
                  <a:lnTo>
                    <a:pt x="9325" y="9033"/>
                  </a:lnTo>
                  <a:lnTo>
                    <a:pt x="8548" y="8839"/>
                  </a:lnTo>
                  <a:lnTo>
                    <a:pt x="8548" y="7576"/>
                  </a:lnTo>
                  <a:lnTo>
                    <a:pt x="9617" y="7576"/>
                  </a:lnTo>
                  <a:lnTo>
                    <a:pt x="10005" y="7382"/>
                  </a:lnTo>
                  <a:lnTo>
                    <a:pt x="10296" y="7090"/>
                  </a:lnTo>
                  <a:lnTo>
                    <a:pt x="10491" y="6799"/>
                  </a:lnTo>
                  <a:lnTo>
                    <a:pt x="10685" y="6313"/>
                  </a:lnTo>
                  <a:lnTo>
                    <a:pt x="10879" y="5828"/>
                  </a:lnTo>
                  <a:lnTo>
                    <a:pt x="10879" y="5633"/>
                  </a:lnTo>
                  <a:lnTo>
                    <a:pt x="10782" y="5536"/>
                  </a:lnTo>
                  <a:lnTo>
                    <a:pt x="10491" y="5536"/>
                  </a:lnTo>
                  <a:lnTo>
                    <a:pt x="10199" y="5633"/>
                  </a:lnTo>
                  <a:lnTo>
                    <a:pt x="9034" y="5633"/>
                  </a:lnTo>
                  <a:lnTo>
                    <a:pt x="8645" y="5925"/>
                  </a:lnTo>
                  <a:lnTo>
                    <a:pt x="8548" y="5925"/>
                  </a:lnTo>
                  <a:lnTo>
                    <a:pt x="8548" y="5536"/>
                  </a:lnTo>
                  <a:lnTo>
                    <a:pt x="8548" y="4856"/>
                  </a:lnTo>
                  <a:lnTo>
                    <a:pt x="8451" y="4662"/>
                  </a:lnTo>
                  <a:lnTo>
                    <a:pt x="8354" y="4371"/>
                  </a:lnTo>
                  <a:lnTo>
                    <a:pt x="8160" y="4176"/>
                  </a:lnTo>
                  <a:lnTo>
                    <a:pt x="7868" y="4079"/>
                  </a:lnTo>
                  <a:lnTo>
                    <a:pt x="7577" y="3982"/>
                  </a:lnTo>
                  <a:lnTo>
                    <a:pt x="7188" y="3982"/>
                  </a:lnTo>
                  <a:lnTo>
                    <a:pt x="6411" y="4079"/>
                  </a:lnTo>
                  <a:lnTo>
                    <a:pt x="5829" y="4079"/>
                  </a:lnTo>
                  <a:lnTo>
                    <a:pt x="5829" y="4176"/>
                  </a:lnTo>
                  <a:lnTo>
                    <a:pt x="5829" y="4371"/>
                  </a:lnTo>
                  <a:lnTo>
                    <a:pt x="6023" y="4954"/>
                  </a:lnTo>
                  <a:lnTo>
                    <a:pt x="6314" y="5342"/>
                  </a:lnTo>
                  <a:lnTo>
                    <a:pt x="6606" y="5731"/>
                  </a:lnTo>
                  <a:lnTo>
                    <a:pt x="6994" y="5925"/>
                  </a:lnTo>
                  <a:lnTo>
                    <a:pt x="7285" y="6022"/>
                  </a:lnTo>
                  <a:lnTo>
                    <a:pt x="7577" y="6022"/>
                  </a:lnTo>
                  <a:lnTo>
                    <a:pt x="8160" y="5828"/>
                  </a:lnTo>
                  <a:lnTo>
                    <a:pt x="8160" y="8839"/>
                  </a:lnTo>
                  <a:lnTo>
                    <a:pt x="7480" y="8936"/>
                  </a:lnTo>
                  <a:lnTo>
                    <a:pt x="6897" y="9130"/>
                  </a:lnTo>
                  <a:lnTo>
                    <a:pt x="6314" y="9324"/>
                  </a:lnTo>
                  <a:lnTo>
                    <a:pt x="5829" y="9616"/>
                  </a:lnTo>
                  <a:lnTo>
                    <a:pt x="5246" y="9616"/>
                  </a:lnTo>
                  <a:lnTo>
                    <a:pt x="5246" y="389"/>
                  </a:lnTo>
                  <a:lnTo>
                    <a:pt x="5149" y="97"/>
                  </a:lnTo>
                  <a:lnTo>
                    <a:pt x="49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99"/>
            <p:cNvSpPr/>
            <p:nvPr/>
          </p:nvSpPr>
          <p:spPr>
            <a:xfrm>
              <a:off x="4815127" y="1344148"/>
              <a:ext cx="332266" cy="371480"/>
            </a:xfrm>
            <a:custGeom>
              <a:avLst/>
              <a:gdLst/>
              <a:ahLst/>
              <a:cxnLst/>
              <a:rect l="l" t="t" r="r" b="b"/>
              <a:pathLst>
                <a:path w="12337" h="13793" fill="none" extrusionOk="0">
                  <a:moveTo>
                    <a:pt x="11850" y="9616"/>
                  </a:moveTo>
                  <a:lnTo>
                    <a:pt x="10879" y="9616"/>
                  </a:lnTo>
                  <a:lnTo>
                    <a:pt x="10879" y="9616"/>
                  </a:lnTo>
                  <a:lnTo>
                    <a:pt x="10005" y="9227"/>
                  </a:lnTo>
                  <a:lnTo>
                    <a:pt x="9325" y="9033"/>
                  </a:lnTo>
                  <a:lnTo>
                    <a:pt x="8548" y="8839"/>
                  </a:lnTo>
                  <a:lnTo>
                    <a:pt x="8548" y="7576"/>
                  </a:lnTo>
                  <a:lnTo>
                    <a:pt x="8548" y="7576"/>
                  </a:lnTo>
                  <a:lnTo>
                    <a:pt x="8937" y="7576"/>
                  </a:lnTo>
                  <a:lnTo>
                    <a:pt x="9325" y="7576"/>
                  </a:lnTo>
                  <a:lnTo>
                    <a:pt x="9617" y="7576"/>
                  </a:lnTo>
                  <a:lnTo>
                    <a:pt x="10005" y="7382"/>
                  </a:lnTo>
                  <a:lnTo>
                    <a:pt x="10296" y="7090"/>
                  </a:lnTo>
                  <a:lnTo>
                    <a:pt x="10491" y="6799"/>
                  </a:lnTo>
                  <a:lnTo>
                    <a:pt x="10685" y="6313"/>
                  </a:lnTo>
                  <a:lnTo>
                    <a:pt x="10879" y="5828"/>
                  </a:lnTo>
                  <a:lnTo>
                    <a:pt x="10879" y="5828"/>
                  </a:lnTo>
                  <a:lnTo>
                    <a:pt x="10879" y="5633"/>
                  </a:lnTo>
                  <a:lnTo>
                    <a:pt x="10782" y="5536"/>
                  </a:lnTo>
                  <a:lnTo>
                    <a:pt x="10782" y="5536"/>
                  </a:lnTo>
                  <a:lnTo>
                    <a:pt x="10685" y="5536"/>
                  </a:lnTo>
                  <a:lnTo>
                    <a:pt x="10491" y="5536"/>
                  </a:lnTo>
                  <a:lnTo>
                    <a:pt x="10491" y="5536"/>
                  </a:lnTo>
                  <a:lnTo>
                    <a:pt x="10199" y="5633"/>
                  </a:lnTo>
                  <a:lnTo>
                    <a:pt x="9422" y="5633"/>
                  </a:lnTo>
                  <a:lnTo>
                    <a:pt x="9422" y="5633"/>
                  </a:lnTo>
                  <a:lnTo>
                    <a:pt x="9034" y="5633"/>
                  </a:lnTo>
                  <a:lnTo>
                    <a:pt x="8645" y="5925"/>
                  </a:lnTo>
                  <a:lnTo>
                    <a:pt x="8645" y="5925"/>
                  </a:lnTo>
                  <a:lnTo>
                    <a:pt x="8548" y="5925"/>
                  </a:lnTo>
                  <a:lnTo>
                    <a:pt x="8548" y="5536"/>
                  </a:lnTo>
                  <a:lnTo>
                    <a:pt x="8548" y="5536"/>
                  </a:lnTo>
                  <a:lnTo>
                    <a:pt x="8548" y="4856"/>
                  </a:lnTo>
                  <a:lnTo>
                    <a:pt x="8451" y="4662"/>
                  </a:lnTo>
                  <a:lnTo>
                    <a:pt x="8354" y="4371"/>
                  </a:lnTo>
                  <a:lnTo>
                    <a:pt x="8160" y="4176"/>
                  </a:lnTo>
                  <a:lnTo>
                    <a:pt x="7868" y="4079"/>
                  </a:lnTo>
                  <a:lnTo>
                    <a:pt x="7577" y="3982"/>
                  </a:lnTo>
                  <a:lnTo>
                    <a:pt x="7188" y="3982"/>
                  </a:lnTo>
                  <a:lnTo>
                    <a:pt x="7188" y="3982"/>
                  </a:lnTo>
                  <a:lnTo>
                    <a:pt x="6411" y="4079"/>
                  </a:lnTo>
                  <a:lnTo>
                    <a:pt x="6120" y="4079"/>
                  </a:lnTo>
                  <a:lnTo>
                    <a:pt x="6120" y="4079"/>
                  </a:lnTo>
                  <a:lnTo>
                    <a:pt x="6023" y="4079"/>
                  </a:lnTo>
                  <a:lnTo>
                    <a:pt x="5829" y="4079"/>
                  </a:lnTo>
                  <a:lnTo>
                    <a:pt x="5829" y="4079"/>
                  </a:lnTo>
                  <a:lnTo>
                    <a:pt x="5829" y="4176"/>
                  </a:lnTo>
                  <a:lnTo>
                    <a:pt x="5829" y="4371"/>
                  </a:lnTo>
                  <a:lnTo>
                    <a:pt x="5829" y="4371"/>
                  </a:lnTo>
                  <a:lnTo>
                    <a:pt x="6023" y="4954"/>
                  </a:lnTo>
                  <a:lnTo>
                    <a:pt x="6314" y="5342"/>
                  </a:lnTo>
                  <a:lnTo>
                    <a:pt x="6606" y="5731"/>
                  </a:lnTo>
                  <a:lnTo>
                    <a:pt x="6994" y="5925"/>
                  </a:lnTo>
                  <a:lnTo>
                    <a:pt x="6994" y="5925"/>
                  </a:lnTo>
                  <a:lnTo>
                    <a:pt x="7285" y="6022"/>
                  </a:lnTo>
                  <a:lnTo>
                    <a:pt x="7577" y="6022"/>
                  </a:lnTo>
                  <a:lnTo>
                    <a:pt x="8160" y="5828"/>
                  </a:lnTo>
                  <a:lnTo>
                    <a:pt x="8160" y="5828"/>
                  </a:lnTo>
                  <a:lnTo>
                    <a:pt x="8160" y="8839"/>
                  </a:lnTo>
                  <a:lnTo>
                    <a:pt x="8160" y="8839"/>
                  </a:lnTo>
                  <a:lnTo>
                    <a:pt x="7480" y="8936"/>
                  </a:lnTo>
                  <a:lnTo>
                    <a:pt x="6897" y="9130"/>
                  </a:lnTo>
                  <a:lnTo>
                    <a:pt x="6314" y="9324"/>
                  </a:lnTo>
                  <a:lnTo>
                    <a:pt x="5829" y="9616"/>
                  </a:lnTo>
                  <a:lnTo>
                    <a:pt x="5246" y="9616"/>
                  </a:lnTo>
                  <a:lnTo>
                    <a:pt x="5246" y="389"/>
                  </a:lnTo>
                  <a:lnTo>
                    <a:pt x="5246" y="389"/>
                  </a:lnTo>
                  <a:lnTo>
                    <a:pt x="5149" y="97"/>
                  </a:lnTo>
                  <a:lnTo>
                    <a:pt x="4954" y="0"/>
                  </a:lnTo>
                  <a:lnTo>
                    <a:pt x="2235" y="0"/>
                  </a:lnTo>
                  <a:lnTo>
                    <a:pt x="2235" y="0"/>
                  </a:lnTo>
                  <a:lnTo>
                    <a:pt x="2138" y="97"/>
                  </a:lnTo>
                  <a:lnTo>
                    <a:pt x="2041" y="194"/>
                  </a:lnTo>
                  <a:lnTo>
                    <a:pt x="2041" y="1166"/>
                  </a:lnTo>
                  <a:lnTo>
                    <a:pt x="2041" y="1166"/>
                  </a:lnTo>
                  <a:lnTo>
                    <a:pt x="2138" y="1263"/>
                  </a:lnTo>
                  <a:lnTo>
                    <a:pt x="2138" y="1263"/>
                  </a:lnTo>
                  <a:lnTo>
                    <a:pt x="2235" y="1360"/>
                  </a:lnTo>
                  <a:lnTo>
                    <a:pt x="2332" y="1360"/>
                  </a:lnTo>
                  <a:lnTo>
                    <a:pt x="2429" y="1263"/>
                  </a:lnTo>
                  <a:lnTo>
                    <a:pt x="2429" y="1166"/>
                  </a:lnTo>
                  <a:lnTo>
                    <a:pt x="2429" y="389"/>
                  </a:lnTo>
                  <a:lnTo>
                    <a:pt x="3109" y="389"/>
                  </a:lnTo>
                  <a:lnTo>
                    <a:pt x="3109" y="9616"/>
                  </a:lnTo>
                  <a:lnTo>
                    <a:pt x="2429" y="9616"/>
                  </a:lnTo>
                  <a:lnTo>
                    <a:pt x="2429" y="2137"/>
                  </a:lnTo>
                  <a:lnTo>
                    <a:pt x="2429" y="2137"/>
                  </a:lnTo>
                  <a:lnTo>
                    <a:pt x="2429" y="1943"/>
                  </a:lnTo>
                  <a:lnTo>
                    <a:pt x="2235" y="1845"/>
                  </a:lnTo>
                  <a:lnTo>
                    <a:pt x="2235" y="1845"/>
                  </a:lnTo>
                  <a:lnTo>
                    <a:pt x="2138" y="1943"/>
                  </a:lnTo>
                  <a:lnTo>
                    <a:pt x="2041" y="2040"/>
                  </a:lnTo>
                  <a:lnTo>
                    <a:pt x="2041" y="9616"/>
                  </a:lnTo>
                  <a:lnTo>
                    <a:pt x="487" y="9616"/>
                  </a:lnTo>
                  <a:lnTo>
                    <a:pt x="487" y="9616"/>
                  </a:lnTo>
                  <a:lnTo>
                    <a:pt x="292" y="9713"/>
                  </a:lnTo>
                  <a:lnTo>
                    <a:pt x="195" y="9810"/>
                  </a:lnTo>
                  <a:lnTo>
                    <a:pt x="98" y="10004"/>
                  </a:lnTo>
                  <a:lnTo>
                    <a:pt x="1" y="10198"/>
                  </a:lnTo>
                  <a:lnTo>
                    <a:pt x="1" y="10393"/>
                  </a:lnTo>
                  <a:lnTo>
                    <a:pt x="1" y="10393"/>
                  </a:lnTo>
                  <a:lnTo>
                    <a:pt x="98" y="10587"/>
                  </a:lnTo>
                  <a:lnTo>
                    <a:pt x="195" y="10781"/>
                  </a:lnTo>
                  <a:lnTo>
                    <a:pt x="292" y="10878"/>
                  </a:lnTo>
                  <a:lnTo>
                    <a:pt x="487" y="10975"/>
                  </a:lnTo>
                  <a:lnTo>
                    <a:pt x="778" y="10975"/>
                  </a:lnTo>
                  <a:lnTo>
                    <a:pt x="1458" y="13209"/>
                  </a:lnTo>
                  <a:lnTo>
                    <a:pt x="1458" y="13209"/>
                  </a:lnTo>
                  <a:lnTo>
                    <a:pt x="1555" y="13404"/>
                  </a:lnTo>
                  <a:lnTo>
                    <a:pt x="1749" y="13598"/>
                  </a:lnTo>
                  <a:lnTo>
                    <a:pt x="2041" y="13792"/>
                  </a:lnTo>
                  <a:lnTo>
                    <a:pt x="2332" y="13792"/>
                  </a:lnTo>
                  <a:lnTo>
                    <a:pt x="10102" y="13792"/>
                  </a:lnTo>
                  <a:lnTo>
                    <a:pt x="10102" y="13792"/>
                  </a:lnTo>
                  <a:lnTo>
                    <a:pt x="10394" y="13792"/>
                  </a:lnTo>
                  <a:lnTo>
                    <a:pt x="10685" y="13598"/>
                  </a:lnTo>
                  <a:lnTo>
                    <a:pt x="10879" y="13404"/>
                  </a:lnTo>
                  <a:lnTo>
                    <a:pt x="10976" y="13209"/>
                  </a:lnTo>
                  <a:lnTo>
                    <a:pt x="11559" y="10975"/>
                  </a:lnTo>
                  <a:lnTo>
                    <a:pt x="11850" y="10975"/>
                  </a:lnTo>
                  <a:lnTo>
                    <a:pt x="11850" y="10975"/>
                  </a:lnTo>
                  <a:lnTo>
                    <a:pt x="12045" y="10878"/>
                  </a:lnTo>
                  <a:lnTo>
                    <a:pt x="12239" y="10781"/>
                  </a:lnTo>
                  <a:lnTo>
                    <a:pt x="12336" y="10587"/>
                  </a:lnTo>
                  <a:lnTo>
                    <a:pt x="12336" y="10393"/>
                  </a:lnTo>
                  <a:lnTo>
                    <a:pt x="12336" y="10198"/>
                  </a:lnTo>
                  <a:lnTo>
                    <a:pt x="12336" y="10198"/>
                  </a:lnTo>
                  <a:lnTo>
                    <a:pt x="12336" y="10004"/>
                  </a:lnTo>
                  <a:lnTo>
                    <a:pt x="12239" y="9810"/>
                  </a:lnTo>
                  <a:lnTo>
                    <a:pt x="12045" y="9713"/>
                  </a:lnTo>
                  <a:lnTo>
                    <a:pt x="11850" y="9616"/>
                  </a:lnTo>
                  <a:lnTo>
                    <a:pt x="11850" y="9616"/>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99"/>
            <p:cNvSpPr/>
            <p:nvPr/>
          </p:nvSpPr>
          <p:spPr>
            <a:xfrm>
              <a:off x="5045346" y="1506308"/>
              <a:ext cx="49717" cy="31430"/>
            </a:xfrm>
            <a:custGeom>
              <a:avLst/>
              <a:gdLst/>
              <a:ahLst/>
              <a:cxnLst/>
              <a:rect l="l" t="t" r="r" b="b"/>
              <a:pathLst>
                <a:path w="1846" h="1167" fill="none" extrusionOk="0">
                  <a:moveTo>
                    <a:pt x="0" y="1069"/>
                  </a:moveTo>
                  <a:lnTo>
                    <a:pt x="0" y="1069"/>
                  </a:lnTo>
                  <a:lnTo>
                    <a:pt x="97" y="584"/>
                  </a:lnTo>
                  <a:lnTo>
                    <a:pt x="194" y="389"/>
                  </a:lnTo>
                  <a:lnTo>
                    <a:pt x="389" y="195"/>
                  </a:lnTo>
                  <a:lnTo>
                    <a:pt x="389" y="195"/>
                  </a:lnTo>
                  <a:lnTo>
                    <a:pt x="583" y="1"/>
                  </a:lnTo>
                  <a:lnTo>
                    <a:pt x="874" y="1"/>
                  </a:lnTo>
                  <a:lnTo>
                    <a:pt x="874" y="1"/>
                  </a:lnTo>
                  <a:lnTo>
                    <a:pt x="1457" y="1"/>
                  </a:lnTo>
                  <a:lnTo>
                    <a:pt x="1846" y="1"/>
                  </a:lnTo>
                  <a:lnTo>
                    <a:pt x="1846" y="1"/>
                  </a:lnTo>
                  <a:lnTo>
                    <a:pt x="1748" y="389"/>
                  </a:lnTo>
                  <a:lnTo>
                    <a:pt x="1554" y="681"/>
                  </a:lnTo>
                  <a:lnTo>
                    <a:pt x="1360" y="875"/>
                  </a:lnTo>
                  <a:lnTo>
                    <a:pt x="1069" y="1069"/>
                  </a:lnTo>
                  <a:lnTo>
                    <a:pt x="1069" y="1069"/>
                  </a:lnTo>
                  <a:lnTo>
                    <a:pt x="777" y="1166"/>
                  </a:lnTo>
                  <a:lnTo>
                    <a:pt x="486" y="1166"/>
                  </a:lnTo>
                  <a:lnTo>
                    <a:pt x="0" y="1069"/>
                  </a:lnTo>
                  <a:lnTo>
                    <a:pt x="0" y="1069"/>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99"/>
            <p:cNvSpPr/>
            <p:nvPr/>
          </p:nvSpPr>
          <p:spPr>
            <a:xfrm>
              <a:off x="4985179" y="1464455"/>
              <a:ext cx="49717" cy="28818"/>
            </a:xfrm>
            <a:custGeom>
              <a:avLst/>
              <a:gdLst/>
              <a:ahLst/>
              <a:cxnLst/>
              <a:rect l="l" t="t" r="r" b="b"/>
              <a:pathLst>
                <a:path w="1846" h="1070" fill="none" extrusionOk="0">
                  <a:moveTo>
                    <a:pt x="874" y="1069"/>
                  </a:moveTo>
                  <a:lnTo>
                    <a:pt x="874" y="1069"/>
                  </a:lnTo>
                  <a:lnTo>
                    <a:pt x="583" y="875"/>
                  </a:lnTo>
                  <a:lnTo>
                    <a:pt x="292" y="681"/>
                  </a:lnTo>
                  <a:lnTo>
                    <a:pt x="97" y="389"/>
                  </a:lnTo>
                  <a:lnTo>
                    <a:pt x="0" y="1"/>
                  </a:lnTo>
                  <a:lnTo>
                    <a:pt x="0" y="1"/>
                  </a:lnTo>
                  <a:lnTo>
                    <a:pt x="874" y="1"/>
                  </a:lnTo>
                  <a:lnTo>
                    <a:pt x="874" y="1"/>
                  </a:lnTo>
                  <a:lnTo>
                    <a:pt x="1360" y="1"/>
                  </a:lnTo>
                  <a:lnTo>
                    <a:pt x="1651" y="195"/>
                  </a:lnTo>
                  <a:lnTo>
                    <a:pt x="1846" y="487"/>
                  </a:lnTo>
                  <a:lnTo>
                    <a:pt x="1846" y="972"/>
                  </a:lnTo>
                  <a:lnTo>
                    <a:pt x="1846" y="972"/>
                  </a:lnTo>
                  <a:lnTo>
                    <a:pt x="1457" y="1069"/>
                  </a:lnTo>
                  <a:lnTo>
                    <a:pt x="1166" y="1069"/>
                  </a:lnTo>
                  <a:lnTo>
                    <a:pt x="874" y="1069"/>
                  </a:lnTo>
                  <a:lnTo>
                    <a:pt x="874" y="1069"/>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99"/>
            <p:cNvSpPr/>
            <p:nvPr/>
          </p:nvSpPr>
          <p:spPr>
            <a:xfrm>
              <a:off x="4993017" y="1592654"/>
              <a:ext cx="94210" cy="10477"/>
            </a:xfrm>
            <a:custGeom>
              <a:avLst/>
              <a:gdLst/>
              <a:ahLst/>
              <a:cxnLst/>
              <a:rect l="l" t="t" r="r" b="b"/>
              <a:pathLst>
                <a:path w="3498" h="389" fill="none" extrusionOk="0">
                  <a:moveTo>
                    <a:pt x="1749" y="0"/>
                  </a:moveTo>
                  <a:lnTo>
                    <a:pt x="1749" y="0"/>
                  </a:lnTo>
                  <a:lnTo>
                    <a:pt x="2623" y="97"/>
                  </a:lnTo>
                  <a:lnTo>
                    <a:pt x="3497" y="389"/>
                  </a:lnTo>
                  <a:lnTo>
                    <a:pt x="1" y="389"/>
                  </a:lnTo>
                  <a:lnTo>
                    <a:pt x="1" y="389"/>
                  </a:lnTo>
                  <a:lnTo>
                    <a:pt x="875" y="97"/>
                  </a:lnTo>
                  <a:lnTo>
                    <a:pt x="1749" y="0"/>
                  </a:lnTo>
                  <a:lnTo>
                    <a:pt x="1749" y="0"/>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99"/>
            <p:cNvSpPr/>
            <p:nvPr/>
          </p:nvSpPr>
          <p:spPr>
            <a:xfrm>
              <a:off x="4909310" y="1354598"/>
              <a:ext cx="36655" cy="248533"/>
            </a:xfrm>
            <a:custGeom>
              <a:avLst/>
              <a:gdLst/>
              <a:ahLst/>
              <a:cxnLst/>
              <a:rect l="l" t="t" r="r" b="b"/>
              <a:pathLst>
                <a:path w="1361" h="9228" fill="none" extrusionOk="0">
                  <a:moveTo>
                    <a:pt x="0" y="1"/>
                  </a:moveTo>
                  <a:lnTo>
                    <a:pt x="1360" y="1"/>
                  </a:lnTo>
                  <a:lnTo>
                    <a:pt x="1360" y="1069"/>
                  </a:lnTo>
                  <a:lnTo>
                    <a:pt x="1069" y="1069"/>
                  </a:lnTo>
                  <a:lnTo>
                    <a:pt x="1069" y="1069"/>
                  </a:lnTo>
                  <a:lnTo>
                    <a:pt x="875" y="1069"/>
                  </a:lnTo>
                  <a:lnTo>
                    <a:pt x="875" y="1263"/>
                  </a:lnTo>
                  <a:lnTo>
                    <a:pt x="875" y="1263"/>
                  </a:lnTo>
                  <a:lnTo>
                    <a:pt x="875" y="1360"/>
                  </a:lnTo>
                  <a:lnTo>
                    <a:pt x="1069" y="1457"/>
                  </a:lnTo>
                  <a:lnTo>
                    <a:pt x="1360" y="1457"/>
                  </a:lnTo>
                  <a:lnTo>
                    <a:pt x="1360" y="2817"/>
                  </a:lnTo>
                  <a:lnTo>
                    <a:pt x="1069" y="2817"/>
                  </a:lnTo>
                  <a:lnTo>
                    <a:pt x="1069" y="2817"/>
                  </a:lnTo>
                  <a:lnTo>
                    <a:pt x="972" y="2914"/>
                  </a:lnTo>
                  <a:lnTo>
                    <a:pt x="875" y="3011"/>
                  </a:lnTo>
                  <a:lnTo>
                    <a:pt x="875" y="3011"/>
                  </a:lnTo>
                  <a:lnTo>
                    <a:pt x="972" y="3109"/>
                  </a:lnTo>
                  <a:lnTo>
                    <a:pt x="1069" y="3206"/>
                  </a:lnTo>
                  <a:lnTo>
                    <a:pt x="1360" y="3206"/>
                  </a:lnTo>
                  <a:lnTo>
                    <a:pt x="1360" y="4566"/>
                  </a:lnTo>
                  <a:lnTo>
                    <a:pt x="1069" y="4566"/>
                  </a:lnTo>
                  <a:lnTo>
                    <a:pt x="1069" y="4566"/>
                  </a:lnTo>
                  <a:lnTo>
                    <a:pt x="972" y="4663"/>
                  </a:lnTo>
                  <a:lnTo>
                    <a:pt x="875" y="4760"/>
                  </a:lnTo>
                  <a:lnTo>
                    <a:pt x="875" y="4760"/>
                  </a:lnTo>
                  <a:lnTo>
                    <a:pt x="972" y="4954"/>
                  </a:lnTo>
                  <a:lnTo>
                    <a:pt x="1069" y="4954"/>
                  </a:lnTo>
                  <a:lnTo>
                    <a:pt x="1360" y="4954"/>
                  </a:lnTo>
                  <a:lnTo>
                    <a:pt x="1360" y="6314"/>
                  </a:lnTo>
                  <a:lnTo>
                    <a:pt x="1069" y="6314"/>
                  </a:lnTo>
                  <a:lnTo>
                    <a:pt x="1069" y="6314"/>
                  </a:lnTo>
                  <a:lnTo>
                    <a:pt x="972" y="6411"/>
                  </a:lnTo>
                  <a:lnTo>
                    <a:pt x="875" y="6508"/>
                  </a:lnTo>
                  <a:lnTo>
                    <a:pt x="875" y="6508"/>
                  </a:lnTo>
                  <a:lnTo>
                    <a:pt x="972" y="6702"/>
                  </a:lnTo>
                  <a:lnTo>
                    <a:pt x="1069" y="6702"/>
                  </a:lnTo>
                  <a:lnTo>
                    <a:pt x="1360" y="6702"/>
                  </a:lnTo>
                  <a:lnTo>
                    <a:pt x="1360" y="8159"/>
                  </a:lnTo>
                  <a:lnTo>
                    <a:pt x="1069" y="8159"/>
                  </a:lnTo>
                  <a:lnTo>
                    <a:pt x="1069" y="8159"/>
                  </a:lnTo>
                  <a:lnTo>
                    <a:pt x="875" y="8159"/>
                  </a:lnTo>
                  <a:lnTo>
                    <a:pt x="875" y="8256"/>
                  </a:lnTo>
                  <a:lnTo>
                    <a:pt x="875" y="8256"/>
                  </a:lnTo>
                  <a:lnTo>
                    <a:pt x="875" y="8451"/>
                  </a:lnTo>
                  <a:lnTo>
                    <a:pt x="1069" y="8548"/>
                  </a:lnTo>
                  <a:lnTo>
                    <a:pt x="1360" y="8548"/>
                  </a:lnTo>
                  <a:lnTo>
                    <a:pt x="1360" y="9228"/>
                  </a:lnTo>
                  <a:lnTo>
                    <a:pt x="0" y="9228"/>
                  </a:lnTo>
                  <a:lnTo>
                    <a:pt x="0"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99"/>
            <p:cNvSpPr/>
            <p:nvPr/>
          </p:nvSpPr>
          <p:spPr>
            <a:xfrm>
              <a:off x="4825604" y="1613581"/>
              <a:ext cx="311313" cy="91570"/>
            </a:xfrm>
            <a:custGeom>
              <a:avLst/>
              <a:gdLst/>
              <a:ahLst/>
              <a:cxnLst/>
              <a:rect l="l" t="t" r="r" b="b"/>
              <a:pathLst>
                <a:path w="11559" h="3400" fill="none" extrusionOk="0">
                  <a:moveTo>
                    <a:pt x="11559" y="389"/>
                  </a:moveTo>
                  <a:lnTo>
                    <a:pt x="11559" y="389"/>
                  </a:lnTo>
                  <a:lnTo>
                    <a:pt x="11559" y="486"/>
                  </a:lnTo>
                  <a:lnTo>
                    <a:pt x="11461" y="583"/>
                  </a:lnTo>
                  <a:lnTo>
                    <a:pt x="8159" y="583"/>
                  </a:lnTo>
                  <a:lnTo>
                    <a:pt x="8159" y="583"/>
                  </a:lnTo>
                  <a:lnTo>
                    <a:pt x="7965" y="583"/>
                  </a:lnTo>
                  <a:lnTo>
                    <a:pt x="7868" y="777"/>
                  </a:lnTo>
                  <a:lnTo>
                    <a:pt x="7868" y="777"/>
                  </a:lnTo>
                  <a:lnTo>
                    <a:pt x="7965" y="874"/>
                  </a:lnTo>
                  <a:lnTo>
                    <a:pt x="8062" y="971"/>
                  </a:lnTo>
                  <a:lnTo>
                    <a:pt x="10782" y="971"/>
                  </a:lnTo>
                  <a:lnTo>
                    <a:pt x="10199" y="3108"/>
                  </a:lnTo>
                  <a:lnTo>
                    <a:pt x="10199" y="3108"/>
                  </a:lnTo>
                  <a:lnTo>
                    <a:pt x="10005" y="3302"/>
                  </a:lnTo>
                  <a:lnTo>
                    <a:pt x="9713" y="3400"/>
                  </a:lnTo>
                  <a:lnTo>
                    <a:pt x="1846" y="3400"/>
                  </a:lnTo>
                  <a:lnTo>
                    <a:pt x="1846" y="3400"/>
                  </a:lnTo>
                  <a:lnTo>
                    <a:pt x="1554" y="3302"/>
                  </a:lnTo>
                  <a:lnTo>
                    <a:pt x="1360" y="3108"/>
                  </a:lnTo>
                  <a:lnTo>
                    <a:pt x="777" y="971"/>
                  </a:lnTo>
                  <a:lnTo>
                    <a:pt x="7188" y="971"/>
                  </a:lnTo>
                  <a:lnTo>
                    <a:pt x="7188" y="971"/>
                  </a:lnTo>
                  <a:lnTo>
                    <a:pt x="7285" y="874"/>
                  </a:lnTo>
                  <a:lnTo>
                    <a:pt x="7382" y="777"/>
                  </a:lnTo>
                  <a:lnTo>
                    <a:pt x="7382" y="777"/>
                  </a:lnTo>
                  <a:lnTo>
                    <a:pt x="7285" y="583"/>
                  </a:lnTo>
                  <a:lnTo>
                    <a:pt x="7188" y="583"/>
                  </a:lnTo>
                  <a:lnTo>
                    <a:pt x="98" y="583"/>
                  </a:lnTo>
                  <a:lnTo>
                    <a:pt x="98" y="583"/>
                  </a:lnTo>
                  <a:lnTo>
                    <a:pt x="98" y="486"/>
                  </a:lnTo>
                  <a:lnTo>
                    <a:pt x="0" y="389"/>
                  </a:lnTo>
                  <a:lnTo>
                    <a:pt x="0" y="194"/>
                  </a:lnTo>
                  <a:lnTo>
                    <a:pt x="0" y="194"/>
                  </a:lnTo>
                  <a:lnTo>
                    <a:pt x="98" y="97"/>
                  </a:lnTo>
                  <a:lnTo>
                    <a:pt x="98" y="0"/>
                  </a:lnTo>
                  <a:lnTo>
                    <a:pt x="11461" y="0"/>
                  </a:lnTo>
                  <a:lnTo>
                    <a:pt x="11461" y="0"/>
                  </a:lnTo>
                  <a:lnTo>
                    <a:pt x="11559" y="97"/>
                  </a:lnTo>
                  <a:lnTo>
                    <a:pt x="11559" y="194"/>
                  </a:lnTo>
                  <a:lnTo>
                    <a:pt x="11559" y="389"/>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99"/>
            <p:cNvSpPr/>
            <p:nvPr/>
          </p:nvSpPr>
          <p:spPr>
            <a:xfrm>
              <a:off x="5136890" y="1624030"/>
              <a:ext cx="27" cy="27"/>
            </a:xfrm>
            <a:custGeom>
              <a:avLst/>
              <a:gdLst/>
              <a:ahLst/>
              <a:cxnLst/>
              <a:rect l="l" t="t" r="r" b="b"/>
              <a:pathLst>
                <a:path w="1" h="1" fill="none" extrusionOk="0">
                  <a:moveTo>
                    <a:pt x="1" y="1"/>
                  </a:moveTo>
                  <a:lnTo>
                    <a:pt x="1"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441;p99">
            <a:extLst>
              <a:ext uri="{FF2B5EF4-FFF2-40B4-BE49-F238E27FC236}">
                <a16:creationId xmlns:a16="http://schemas.microsoft.com/office/drawing/2014/main" id="{84D8409E-1185-F22A-DD18-2422663E3BE5}"/>
              </a:ext>
            </a:extLst>
          </p:cNvPr>
          <p:cNvSpPr txBox="1">
            <a:spLocks/>
          </p:cNvSpPr>
          <p:nvPr/>
        </p:nvSpPr>
        <p:spPr>
          <a:xfrm>
            <a:off x="2975610" y="3204300"/>
            <a:ext cx="1383042" cy="13337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2800"/>
              <a:buFont typeface="Playfair Display"/>
              <a:buNone/>
              <a:defRPr sz="2800" b="1" i="0" u="none" strike="noStrike" cap="none">
                <a:solidFill>
                  <a:schemeClr val="accent3"/>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2pPr>
            <a:lvl3pPr marR="0" lvl="2"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3pPr>
            <a:lvl4pPr marR="0" lvl="3"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4pPr>
            <a:lvl5pPr marR="0" lvl="4"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5pPr>
            <a:lvl6pPr marR="0" lvl="5"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6pPr>
            <a:lvl7pPr marR="0" lvl="6"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7pPr>
            <a:lvl8pPr marR="0" lvl="7"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8pPr>
            <a:lvl9pPr marR="0" lvl="8"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9pPr>
          </a:lstStyle>
          <a:p>
            <a:pPr algn="ctr"/>
            <a:r>
              <a:rPr lang="en-US" sz="1400" dirty="0">
                <a:solidFill>
                  <a:schemeClr val="accent5"/>
                </a:solidFill>
              </a:rPr>
              <a:t>Integrating weather prediction models</a:t>
            </a:r>
          </a:p>
        </p:txBody>
      </p:sp>
      <p:sp>
        <p:nvSpPr>
          <p:cNvPr id="9" name="Google Shape;1441;p99">
            <a:extLst>
              <a:ext uri="{FF2B5EF4-FFF2-40B4-BE49-F238E27FC236}">
                <a16:creationId xmlns:a16="http://schemas.microsoft.com/office/drawing/2014/main" id="{BB478A9F-B7FC-5D70-149D-0AF5B6758034}"/>
              </a:ext>
            </a:extLst>
          </p:cNvPr>
          <p:cNvSpPr txBox="1">
            <a:spLocks/>
          </p:cNvSpPr>
          <p:nvPr/>
        </p:nvSpPr>
        <p:spPr>
          <a:xfrm>
            <a:off x="4787226" y="2231750"/>
            <a:ext cx="1383042" cy="13337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2800"/>
              <a:buFont typeface="Playfair Display"/>
              <a:buNone/>
              <a:defRPr sz="2800" b="1" i="0" u="none" strike="noStrike" cap="none">
                <a:solidFill>
                  <a:schemeClr val="accent3"/>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2pPr>
            <a:lvl3pPr marR="0" lvl="2"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3pPr>
            <a:lvl4pPr marR="0" lvl="3"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4pPr>
            <a:lvl5pPr marR="0" lvl="4"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5pPr>
            <a:lvl6pPr marR="0" lvl="5"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6pPr>
            <a:lvl7pPr marR="0" lvl="6"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7pPr>
            <a:lvl8pPr marR="0" lvl="7"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8pPr>
            <a:lvl9pPr marR="0" lvl="8"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9pPr>
          </a:lstStyle>
          <a:p>
            <a:pPr algn="ctr"/>
            <a:r>
              <a:rPr lang="en-US" sz="1400" dirty="0">
                <a:solidFill>
                  <a:schemeClr val="accent5"/>
                </a:solidFill>
              </a:rPr>
              <a:t>Adding a marketplace for farmers to sell directly</a:t>
            </a:r>
          </a:p>
        </p:txBody>
      </p:sp>
      <p:sp>
        <p:nvSpPr>
          <p:cNvPr id="10" name="Google Shape;1441;p99">
            <a:extLst>
              <a:ext uri="{FF2B5EF4-FFF2-40B4-BE49-F238E27FC236}">
                <a16:creationId xmlns:a16="http://schemas.microsoft.com/office/drawing/2014/main" id="{0818C5CC-2020-23A2-8B68-2A7D46FDDB83}"/>
              </a:ext>
            </a:extLst>
          </p:cNvPr>
          <p:cNvSpPr txBox="1">
            <a:spLocks/>
          </p:cNvSpPr>
          <p:nvPr/>
        </p:nvSpPr>
        <p:spPr>
          <a:xfrm>
            <a:off x="6595098" y="3204250"/>
            <a:ext cx="1383042" cy="89820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3"/>
              </a:buClr>
              <a:buSzPts val="2800"/>
              <a:buFont typeface="Playfair Display"/>
              <a:buNone/>
              <a:defRPr sz="2800" b="1" i="0" u="none" strike="noStrike" cap="none">
                <a:solidFill>
                  <a:schemeClr val="accent3"/>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2pPr>
            <a:lvl3pPr marR="0" lvl="2"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3pPr>
            <a:lvl4pPr marR="0" lvl="3"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4pPr>
            <a:lvl5pPr marR="0" lvl="4"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5pPr>
            <a:lvl6pPr marR="0" lvl="5"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6pPr>
            <a:lvl7pPr marR="0" lvl="6"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7pPr>
            <a:lvl8pPr marR="0" lvl="7"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8pPr>
            <a:lvl9pPr marR="0" lvl="8" algn="l" rtl="0">
              <a:lnSpc>
                <a:spcPct val="100000"/>
              </a:lnSpc>
              <a:spcBef>
                <a:spcPts val="0"/>
              </a:spcBef>
              <a:spcAft>
                <a:spcPts val="0"/>
              </a:spcAft>
              <a:buClr>
                <a:schemeClr val="accent3"/>
              </a:buClr>
              <a:buSzPts val="2800"/>
              <a:buFont typeface="Arial"/>
              <a:buNone/>
              <a:defRPr sz="2800" b="0" i="0" u="none" strike="noStrike" cap="none">
                <a:solidFill>
                  <a:schemeClr val="accent3"/>
                </a:solidFill>
                <a:latin typeface="Arial"/>
                <a:ea typeface="Arial"/>
                <a:cs typeface="Arial"/>
                <a:sym typeface="Arial"/>
              </a:defRPr>
            </a:lvl9pPr>
          </a:lstStyle>
          <a:p>
            <a:pPr algn="ctr"/>
            <a:r>
              <a:rPr lang="en-US" sz="1400" dirty="0">
                <a:solidFill>
                  <a:schemeClr val="accent5"/>
                </a:solidFill>
              </a:rPr>
              <a:t>Developing a mobile app</a:t>
            </a:r>
          </a:p>
        </p:txBody>
      </p:sp>
      <p:pic>
        <p:nvPicPr>
          <p:cNvPr id="12" name="Recorded Sound">
            <a:hlinkClick r:id="" action="ppaction://media"/>
            <a:extLst>
              <a:ext uri="{FF2B5EF4-FFF2-40B4-BE49-F238E27FC236}">
                <a16:creationId xmlns:a16="http://schemas.microsoft.com/office/drawing/2014/main" id="{06F9A355-4A9E-9425-A85E-9591473BDA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87895" y="4437464"/>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013" fill="hold"/>
                                        <p:tgtEl>
                                          <p:spTgt spid="12"/>
                                        </p:tgtEl>
                                      </p:cBhvr>
                                    </p:cmd>
                                  </p:childTnLst>
                                </p:cTn>
                              </p:par>
                              <p:par>
                                <p:cTn id="7" presetID="10" presetClass="entr" presetSubtype="0" fill="hold" nodeType="withEffect">
                                  <p:stCondLst>
                                    <p:cond delay="0"/>
                                  </p:stCondLst>
                                  <p:childTnLst>
                                    <p:set>
                                      <p:cBhvr>
                                        <p:cTn id="8" dur="1" fill="hold">
                                          <p:stCondLst>
                                            <p:cond delay="0"/>
                                          </p:stCondLst>
                                        </p:cTn>
                                        <p:tgtEl>
                                          <p:spTgt spid="1439"/>
                                        </p:tgtEl>
                                        <p:attrNameLst>
                                          <p:attrName>style.visibility</p:attrName>
                                        </p:attrNameLst>
                                      </p:cBhvr>
                                      <p:to>
                                        <p:strVal val="visible"/>
                                      </p:to>
                                    </p:set>
                                    <p:animEffect transition="in" filter="fade">
                                      <p:cBhvr>
                                        <p:cTn id="9" dur="1000"/>
                                        <p:tgtEl>
                                          <p:spTgt spid="1439"/>
                                        </p:tgtEl>
                                      </p:cBhvr>
                                    </p:animEffect>
                                  </p:childTnLst>
                                </p:cTn>
                              </p:par>
                              <p:par>
                                <p:cTn id="10" presetID="10" presetClass="entr" presetSubtype="0" fill="hold" nodeType="withEffect">
                                  <p:stCondLst>
                                    <p:cond delay="0"/>
                                  </p:stCondLst>
                                  <p:childTnLst>
                                    <p:set>
                                      <p:cBhvr>
                                        <p:cTn id="11" dur="1" fill="hold">
                                          <p:stCondLst>
                                            <p:cond delay="0"/>
                                          </p:stCondLst>
                                        </p:cTn>
                                        <p:tgtEl>
                                          <p:spTgt spid="1506"/>
                                        </p:tgtEl>
                                        <p:attrNameLst>
                                          <p:attrName>style.visibility</p:attrName>
                                        </p:attrNameLst>
                                      </p:cBhvr>
                                      <p:to>
                                        <p:strVal val="visible"/>
                                      </p:to>
                                    </p:set>
                                    <p:animEffect transition="in" filter="fade">
                                      <p:cBhvr>
                                        <p:cTn id="12" dur="1000"/>
                                        <p:tgtEl>
                                          <p:spTgt spid="1506"/>
                                        </p:tgtEl>
                                      </p:cBhvr>
                                    </p:animEffect>
                                  </p:childTnLst>
                                </p:cTn>
                              </p:par>
                              <p:par>
                                <p:cTn id="13" presetID="10" presetClass="entr" presetSubtype="0" fill="hold" nodeType="withEffect">
                                  <p:stCondLst>
                                    <p:cond delay="0"/>
                                  </p:stCondLst>
                                  <p:childTnLst>
                                    <p:set>
                                      <p:cBhvr>
                                        <p:cTn id="14" dur="1" fill="hold">
                                          <p:stCondLst>
                                            <p:cond delay="0"/>
                                          </p:stCondLst>
                                        </p:cTn>
                                        <p:tgtEl>
                                          <p:spTgt spid="1441"/>
                                        </p:tgtEl>
                                        <p:attrNameLst>
                                          <p:attrName>style.visibility</p:attrName>
                                        </p:attrNameLst>
                                      </p:cBhvr>
                                      <p:to>
                                        <p:strVal val="visible"/>
                                      </p:to>
                                    </p:set>
                                    <p:animEffect transition="in" filter="fade">
                                      <p:cBhvr>
                                        <p:cTn id="15" dur="1000"/>
                                        <p:tgtEl>
                                          <p:spTgt spid="1441"/>
                                        </p:tgtEl>
                                      </p:cBhvr>
                                    </p:animEffect>
                                  </p:childTnLst>
                                </p:cTn>
                              </p:par>
                              <p:par>
                                <p:cTn id="16" presetID="10" presetClass="entr" presetSubtype="0" fill="hold" nodeType="withEffect">
                                  <p:stCondLst>
                                    <p:cond delay="250"/>
                                  </p:stCondLst>
                                  <p:childTnLst>
                                    <p:set>
                                      <p:cBhvr>
                                        <p:cTn id="17" dur="1" fill="hold">
                                          <p:stCondLst>
                                            <p:cond delay="0"/>
                                          </p:stCondLst>
                                        </p:cTn>
                                        <p:tgtEl>
                                          <p:spTgt spid="1438"/>
                                        </p:tgtEl>
                                        <p:attrNameLst>
                                          <p:attrName>style.visibility</p:attrName>
                                        </p:attrNameLst>
                                      </p:cBhvr>
                                      <p:to>
                                        <p:strVal val="visible"/>
                                      </p:to>
                                    </p:set>
                                    <p:animEffect transition="in" filter="fade">
                                      <p:cBhvr>
                                        <p:cTn id="18" dur="1000"/>
                                        <p:tgtEl>
                                          <p:spTgt spid="1438"/>
                                        </p:tgtEl>
                                      </p:cBhvr>
                                    </p:animEffect>
                                  </p:childTnLst>
                                </p:cTn>
                              </p:par>
                              <p:par>
                                <p:cTn id="19" presetID="10" presetClass="entr" presetSubtype="0" fill="hold" nodeType="withEffect">
                                  <p:stCondLst>
                                    <p:cond delay="500"/>
                                  </p:stCondLst>
                                  <p:childTnLst>
                                    <p:set>
                                      <p:cBhvr>
                                        <p:cTn id="20" dur="1" fill="hold">
                                          <p:stCondLst>
                                            <p:cond delay="0"/>
                                          </p:stCondLst>
                                        </p:cTn>
                                        <p:tgtEl>
                                          <p:spTgt spid="1440"/>
                                        </p:tgtEl>
                                        <p:attrNameLst>
                                          <p:attrName>style.visibility</p:attrName>
                                        </p:attrNameLst>
                                      </p:cBhvr>
                                      <p:to>
                                        <p:strVal val="visible"/>
                                      </p:to>
                                    </p:set>
                                    <p:animEffect transition="in" filter="fade">
                                      <p:cBhvr>
                                        <p:cTn id="21" dur="1000"/>
                                        <p:tgtEl>
                                          <p:spTgt spid="1440"/>
                                        </p:tgtEl>
                                      </p:cBhvr>
                                    </p:animEffect>
                                  </p:childTnLst>
                                </p:cTn>
                              </p:par>
                              <p:par>
                                <p:cTn id="22" presetID="10" presetClass="entr" presetSubtype="0" fill="hold" nodeType="withEffect">
                                  <p:stCondLst>
                                    <p:cond delay="500"/>
                                  </p:stCondLst>
                                  <p:childTnLst>
                                    <p:set>
                                      <p:cBhvr>
                                        <p:cTn id="23" dur="1" fill="hold">
                                          <p:stCondLst>
                                            <p:cond delay="0"/>
                                          </p:stCondLst>
                                        </p:cTn>
                                        <p:tgtEl>
                                          <p:spTgt spid="1453"/>
                                        </p:tgtEl>
                                        <p:attrNameLst>
                                          <p:attrName>style.visibility</p:attrName>
                                        </p:attrNameLst>
                                      </p:cBhvr>
                                      <p:to>
                                        <p:strVal val="visible"/>
                                      </p:to>
                                    </p:set>
                                    <p:animEffect transition="in" filter="fade">
                                      <p:cBhvr>
                                        <p:cTn id="24" dur="1000"/>
                                        <p:tgtEl>
                                          <p:spTgt spid="1453"/>
                                        </p:tgtEl>
                                      </p:cBhvr>
                                    </p:animEffect>
                                  </p:childTnLst>
                                </p:cTn>
                              </p:par>
                              <p:par>
                                <p:cTn id="25" presetID="10" presetClass="entr" presetSubtype="0" fill="hold" nodeType="withEffect">
                                  <p:stCondLst>
                                    <p:cond delay="50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childTnLst>
                                </p:cTn>
                              </p:par>
                              <p:par>
                                <p:cTn id="28" presetID="10" presetClass="entr" presetSubtype="0" fill="hold" nodeType="withEffect">
                                  <p:stCondLst>
                                    <p:cond delay="750"/>
                                  </p:stCondLst>
                                  <p:childTnLst>
                                    <p:set>
                                      <p:cBhvr>
                                        <p:cTn id="29" dur="1" fill="hold">
                                          <p:stCondLst>
                                            <p:cond delay="0"/>
                                          </p:stCondLst>
                                        </p:cTn>
                                        <p:tgtEl>
                                          <p:spTgt spid="1451"/>
                                        </p:tgtEl>
                                        <p:attrNameLst>
                                          <p:attrName>style.visibility</p:attrName>
                                        </p:attrNameLst>
                                      </p:cBhvr>
                                      <p:to>
                                        <p:strVal val="visible"/>
                                      </p:to>
                                    </p:set>
                                    <p:animEffect transition="in" filter="fade">
                                      <p:cBhvr>
                                        <p:cTn id="30" dur="1000"/>
                                        <p:tgtEl>
                                          <p:spTgt spid="1451"/>
                                        </p:tgtEl>
                                      </p:cBhvr>
                                    </p:animEffect>
                                  </p:childTnLst>
                                </p:cTn>
                              </p:par>
                              <p:par>
                                <p:cTn id="31" presetID="10" presetClass="entr" presetSubtype="0" fill="hold" nodeType="withEffect">
                                  <p:stCondLst>
                                    <p:cond delay="1000"/>
                                  </p:stCondLst>
                                  <p:childTnLst>
                                    <p:set>
                                      <p:cBhvr>
                                        <p:cTn id="32" dur="1" fill="hold">
                                          <p:stCondLst>
                                            <p:cond delay="0"/>
                                          </p:stCondLst>
                                        </p:cTn>
                                        <p:tgtEl>
                                          <p:spTgt spid="1445"/>
                                        </p:tgtEl>
                                        <p:attrNameLst>
                                          <p:attrName>style.visibility</p:attrName>
                                        </p:attrNameLst>
                                      </p:cBhvr>
                                      <p:to>
                                        <p:strVal val="visible"/>
                                      </p:to>
                                    </p:set>
                                    <p:animEffect transition="in" filter="fade">
                                      <p:cBhvr>
                                        <p:cTn id="33" dur="1000"/>
                                        <p:tgtEl>
                                          <p:spTgt spid="1445"/>
                                        </p:tgtEl>
                                      </p:cBhvr>
                                    </p:animEffect>
                                  </p:childTnLst>
                                </p:cTn>
                              </p:par>
                              <p:par>
                                <p:cTn id="34" presetID="10" presetClass="entr" presetSubtype="0" fill="hold" nodeType="withEffect">
                                  <p:stCondLst>
                                    <p:cond delay="1000"/>
                                  </p:stCondLst>
                                  <p:childTnLst>
                                    <p:set>
                                      <p:cBhvr>
                                        <p:cTn id="35" dur="1" fill="hold">
                                          <p:stCondLst>
                                            <p:cond delay="0"/>
                                          </p:stCondLst>
                                        </p:cTn>
                                        <p:tgtEl>
                                          <p:spTgt spid="1523"/>
                                        </p:tgtEl>
                                        <p:attrNameLst>
                                          <p:attrName>style.visibility</p:attrName>
                                        </p:attrNameLst>
                                      </p:cBhvr>
                                      <p:to>
                                        <p:strVal val="visible"/>
                                      </p:to>
                                    </p:set>
                                    <p:animEffect transition="in" filter="fade">
                                      <p:cBhvr>
                                        <p:cTn id="36" dur="1000"/>
                                        <p:tgtEl>
                                          <p:spTgt spid="1523"/>
                                        </p:tgtEl>
                                      </p:cBhvr>
                                    </p:animEffect>
                                  </p:childTnLst>
                                </p:cTn>
                              </p:par>
                              <p:par>
                                <p:cTn id="37" presetID="10" presetClass="entr" presetSubtype="0" fill="hold" nodeType="withEffect">
                                  <p:stCondLst>
                                    <p:cond delay="100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1000"/>
                                        <p:tgtEl>
                                          <p:spTgt spid="9"/>
                                        </p:tgtEl>
                                      </p:cBhvr>
                                    </p:animEffect>
                                  </p:childTnLst>
                                </p:cTn>
                              </p:par>
                              <p:par>
                                <p:cTn id="40" presetID="10" presetClass="entr" presetSubtype="0" fill="hold" nodeType="withEffect">
                                  <p:stCondLst>
                                    <p:cond delay="1250"/>
                                  </p:stCondLst>
                                  <p:childTnLst>
                                    <p:set>
                                      <p:cBhvr>
                                        <p:cTn id="41" dur="1" fill="hold">
                                          <p:stCondLst>
                                            <p:cond delay="0"/>
                                          </p:stCondLst>
                                        </p:cTn>
                                        <p:tgtEl>
                                          <p:spTgt spid="1452"/>
                                        </p:tgtEl>
                                        <p:attrNameLst>
                                          <p:attrName>style.visibility</p:attrName>
                                        </p:attrNameLst>
                                      </p:cBhvr>
                                      <p:to>
                                        <p:strVal val="visible"/>
                                      </p:to>
                                    </p:set>
                                    <p:animEffect transition="in" filter="fade">
                                      <p:cBhvr>
                                        <p:cTn id="42" dur="1600"/>
                                        <p:tgtEl>
                                          <p:spTgt spid="1452"/>
                                        </p:tgtEl>
                                      </p:cBhvr>
                                    </p:animEffect>
                                  </p:childTnLst>
                                </p:cTn>
                              </p:par>
                              <p:par>
                                <p:cTn id="43" presetID="10" presetClass="entr" presetSubtype="0" fill="hold" nodeType="withEffect">
                                  <p:stCondLst>
                                    <p:cond delay="1500"/>
                                  </p:stCondLst>
                                  <p:childTnLst>
                                    <p:set>
                                      <p:cBhvr>
                                        <p:cTn id="44" dur="1" fill="hold">
                                          <p:stCondLst>
                                            <p:cond delay="0"/>
                                          </p:stCondLst>
                                        </p:cTn>
                                        <p:tgtEl>
                                          <p:spTgt spid="1448"/>
                                        </p:tgtEl>
                                        <p:attrNameLst>
                                          <p:attrName>style.visibility</p:attrName>
                                        </p:attrNameLst>
                                      </p:cBhvr>
                                      <p:to>
                                        <p:strVal val="visible"/>
                                      </p:to>
                                    </p:set>
                                    <p:animEffect transition="in" filter="fade">
                                      <p:cBhvr>
                                        <p:cTn id="45" dur="1000"/>
                                        <p:tgtEl>
                                          <p:spTgt spid="1448"/>
                                        </p:tgtEl>
                                      </p:cBhvr>
                                    </p:animEffect>
                                  </p:childTnLst>
                                </p:cTn>
                              </p:par>
                              <p:par>
                                <p:cTn id="46" presetID="10" presetClass="entr" presetSubtype="0" fill="hold" nodeType="withEffect">
                                  <p:stCondLst>
                                    <p:cond delay="1500"/>
                                  </p:stCondLst>
                                  <p:childTnLst>
                                    <p:set>
                                      <p:cBhvr>
                                        <p:cTn id="47" dur="1" fill="hold">
                                          <p:stCondLst>
                                            <p:cond delay="0"/>
                                          </p:stCondLst>
                                        </p:cTn>
                                        <p:tgtEl>
                                          <p:spTgt spid="1469"/>
                                        </p:tgtEl>
                                        <p:attrNameLst>
                                          <p:attrName>style.visibility</p:attrName>
                                        </p:attrNameLst>
                                      </p:cBhvr>
                                      <p:to>
                                        <p:strVal val="visible"/>
                                      </p:to>
                                    </p:set>
                                    <p:animEffect transition="in" filter="fade">
                                      <p:cBhvr>
                                        <p:cTn id="48" dur="1000"/>
                                        <p:tgtEl>
                                          <p:spTgt spid="1469"/>
                                        </p:tgtEl>
                                      </p:cBhvr>
                                    </p:animEffect>
                                  </p:childTnLst>
                                </p:cTn>
                              </p:par>
                              <p:par>
                                <p:cTn id="49" presetID="10" presetClass="entr" presetSubtype="0" fill="hold" nodeType="withEffect">
                                  <p:stCondLst>
                                    <p:cond delay="150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52" fill="hold" display="0">
                  <p:stCondLst>
                    <p:cond delay="indefinite"/>
                  </p:stCondLst>
                  <p:endCondLst>
                    <p:cond evt="onStopAudio" delay="0">
                      <p:tgtEl>
                        <p:sldTgt/>
                      </p:tgtEl>
                    </p:cond>
                  </p:endCondLst>
                </p:cTn>
                <p:tgtEl>
                  <p:spTgt spid="1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96"/>
        <p:cNvGrpSpPr/>
        <p:nvPr/>
      </p:nvGrpSpPr>
      <p:grpSpPr>
        <a:xfrm>
          <a:off x="0" y="0"/>
          <a:ext cx="0" cy="0"/>
          <a:chOff x="0" y="0"/>
          <a:chExt cx="0" cy="0"/>
        </a:xfrm>
      </p:grpSpPr>
      <p:sp>
        <p:nvSpPr>
          <p:cNvPr id="2197" name="Google Shape;2197;p126"/>
          <p:cNvSpPr txBox="1">
            <a:spLocks noGrp="1"/>
          </p:cNvSpPr>
          <p:nvPr>
            <p:ph type="title"/>
          </p:nvPr>
        </p:nvSpPr>
        <p:spPr>
          <a:xfrm>
            <a:off x="2333347" y="1589103"/>
            <a:ext cx="4477306" cy="13081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197"/>
                                        </p:tgtEl>
                                        <p:attrNameLst>
                                          <p:attrName>style.visibility</p:attrName>
                                        </p:attrNameLst>
                                      </p:cBhvr>
                                      <p:to>
                                        <p:strVal val="visible"/>
                                      </p:to>
                                    </p:set>
                                    <p:animEffect transition="in" filter="fade">
                                      <p:cBhvr>
                                        <p:cTn id="7" dur="1000"/>
                                        <p:tgtEl>
                                          <p:spTgt spid="2197"/>
                                        </p:tgtEl>
                                      </p:cBhvr>
                                    </p:animEffect>
                                    <p:anim calcmode="lin" valueType="num">
                                      <p:cBhvr>
                                        <p:cTn id="8" dur="1000" fill="hold"/>
                                        <p:tgtEl>
                                          <p:spTgt spid="2197"/>
                                        </p:tgtEl>
                                        <p:attrNameLst>
                                          <p:attrName>ppt_x</p:attrName>
                                        </p:attrNameLst>
                                      </p:cBhvr>
                                      <p:tavLst>
                                        <p:tav tm="0">
                                          <p:val>
                                            <p:strVal val="#ppt_x"/>
                                          </p:val>
                                        </p:tav>
                                        <p:tav tm="100000">
                                          <p:val>
                                            <p:strVal val="#ppt_x"/>
                                          </p:val>
                                        </p:tav>
                                      </p:tavLst>
                                    </p:anim>
                                    <p:anim calcmode="lin" valueType="num">
                                      <p:cBhvr>
                                        <p:cTn id="9" dur="1000" fill="hold"/>
                                        <p:tgtEl>
                                          <p:spTgt spid="219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F7333"/>
        </a:solidFill>
        <a:effectLst/>
      </p:bgPr>
    </p:bg>
    <p:spTree>
      <p:nvGrpSpPr>
        <p:cNvPr id="1" name=""/>
        <p:cNvGrpSpPr/>
        <p:nvPr/>
      </p:nvGrpSpPr>
      <p:grpSpPr>
        <a:xfrm>
          <a:off x="0" y="0"/>
          <a:ext cx="0" cy="0"/>
          <a:chOff x="0" y="0"/>
          <a:chExt cx="0" cy="0"/>
        </a:xfrm>
      </p:grpSpPr>
      <p:pic>
        <p:nvPicPr>
          <p:cNvPr id="6" name="WhatsApp Video 2024-12-11 at 23.00.33_d632fbac">
            <a:hlinkClick r:id="" action="ppaction://media"/>
            <a:extLst>
              <a:ext uri="{FF2B5EF4-FFF2-40B4-BE49-F238E27FC236}">
                <a16:creationId xmlns:a16="http://schemas.microsoft.com/office/drawing/2014/main" id="{56A09691-F446-C65F-5C87-A64CE0E137A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219" y="0"/>
            <a:ext cx="9134781" cy="5148694"/>
          </a:xfrm>
          <a:prstGeom prst="rect">
            <a:avLst/>
          </a:prstGeom>
        </p:spPr>
      </p:pic>
    </p:spTree>
    <p:extLst>
      <p:ext uri="{BB962C8B-B14F-4D97-AF65-F5344CB8AC3E}">
        <p14:creationId xmlns:p14="http://schemas.microsoft.com/office/powerpoint/2010/main" val="1388759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0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F7333"/>
        </a:solidFill>
        <a:effectLst/>
      </p:bgPr>
    </p:bg>
    <p:spTree>
      <p:nvGrpSpPr>
        <p:cNvPr id="1" name=""/>
        <p:cNvGrpSpPr/>
        <p:nvPr/>
      </p:nvGrpSpPr>
      <p:grpSpPr>
        <a:xfrm>
          <a:off x="0" y="0"/>
          <a:ext cx="0" cy="0"/>
          <a:chOff x="0" y="0"/>
          <a:chExt cx="0" cy="0"/>
        </a:xfrm>
      </p:grpSpPr>
      <p:pic>
        <p:nvPicPr>
          <p:cNvPr id="4" name="VID_20241211_203614">
            <a:hlinkClick r:id="" action="ppaction://media"/>
            <a:extLst>
              <a:ext uri="{FF2B5EF4-FFF2-40B4-BE49-F238E27FC236}">
                <a16:creationId xmlns:a16="http://schemas.microsoft.com/office/drawing/2014/main" id="{BEF1B83C-DC85-EF25-E3C3-416167C01809}"/>
              </a:ext>
            </a:extLst>
          </p:cNvPr>
          <p:cNvPicPr>
            <a:picLocks noChangeAspect="1"/>
          </p:cNvPicPr>
          <p:nvPr>
            <a:videoFile r:link="rId2"/>
            <p:extLst>
              <p:ext uri="{DAA4B4D4-6D71-4841-9C94-3DE7FCFB9230}">
                <p14:media xmlns:p14="http://schemas.microsoft.com/office/powerpoint/2010/main" r:embed="rId1"/>
              </p:ext>
            </p:extLst>
          </p:nvPr>
        </p:nvPicPr>
        <p:blipFill>
          <a:blip r:embed="rId4">
            <a:lum/>
          </a:blip>
          <a:srcRect l="3000" t="6716" r="3555"/>
          <a:stretch/>
        </p:blipFill>
        <p:spPr>
          <a:xfrm>
            <a:off x="0" y="0"/>
            <a:ext cx="9144000" cy="5143500"/>
          </a:xfrm>
          <a:prstGeom prst="rect">
            <a:avLst/>
          </a:prstGeom>
        </p:spPr>
      </p:pic>
    </p:spTree>
    <p:extLst>
      <p:ext uri="{BB962C8B-B14F-4D97-AF65-F5344CB8AC3E}">
        <p14:creationId xmlns:p14="http://schemas.microsoft.com/office/powerpoint/2010/main" val="1144529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4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after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4-12-27 at 14.49.55_ccb915ab">
            <a:hlinkClick r:id="" action="ppaction://media"/>
            <a:extLst>
              <a:ext uri="{FF2B5EF4-FFF2-40B4-BE49-F238E27FC236}">
                <a16:creationId xmlns:a16="http://schemas.microsoft.com/office/drawing/2014/main" id="{08DB3AD4-C69A-3755-EB50-ED575236A1D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76358"/>
          </a:xfrm>
          <a:prstGeom prst="rect">
            <a:avLst/>
          </a:prstGeom>
        </p:spPr>
      </p:pic>
    </p:spTree>
    <p:extLst>
      <p:ext uri="{BB962C8B-B14F-4D97-AF65-F5344CB8AC3E}">
        <p14:creationId xmlns:p14="http://schemas.microsoft.com/office/powerpoint/2010/main" val="4292201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l="-1000" r="-1000"/>
          </a:stretch>
        </a:blipFill>
        <a:effectLst/>
      </p:bgPr>
    </p:bg>
    <p:spTree>
      <p:nvGrpSpPr>
        <p:cNvPr id="1" name="Shape 1315"/>
        <p:cNvGrpSpPr/>
        <p:nvPr/>
      </p:nvGrpSpPr>
      <p:grpSpPr>
        <a:xfrm>
          <a:off x="0" y="0"/>
          <a:ext cx="0" cy="0"/>
          <a:chOff x="0" y="0"/>
          <a:chExt cx="0" cy="0"/>
        </a:xfrm>
      </p:grpSpPr>
      <p:sp>
        <p:nvSpPr>
          <p:cNvPr id="1316" name="Google Shape;1316;p94"/>
          <p:cNvSpPr/>
          <p:nvPr/>
        </p:nvSpPr>
        <p:spPr>
          <a:xfrm rot="10800000">
            <a:off x="334650" y="1906800"/>
            <a:ext cx="4047900" cy="3238200"/>
          </a:xfrm>
          <a:prstGeom prst="rect">
            <a:avLst/>
          </a:prstGeom>
          <a:solidFill>
            <a:srgbClr val="6F8020">
              <a:alpha val="67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96;p71">
            <a:extLst>
              <a:ext uri="{FF2B5EF4-FFF2-40B4-BE49-F238E27FC236}">
                <a16:creationId xmlns:a16="http://schemas.microsoft.com/office/drawing/2014/main" id="{244491C7-BCF7-B97E-8B37-125657C0291A}"/>
              </a:ext>
            </a:extLst>
          </p:cNvPr>
          <p:cNvSpPr txBox="1">
            <a:spLocks noGrp="1"/>
          </p:cNvSpPr>
          <p:nvPr>
            <p:ph type="title"/>
          </p:nvPr>
        </p:nvSpPr>
        <p:spPr>
          <a:xfrm>
            <a:off x="426068" y="2827303"/>
            <a:ext cx="38820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effectLst>
                  <a:outerShdw blurRad="38100" dist="38100" dir="2700000" algn="tl">
                    <a:srgbClr val="000000">
                      <a:alpha val="43137"/>
                    </a:srgbClr>
                  </a:outerShdw>
                </a:effectLst>
              </a:rPr>
              <a:t>About the Project</a:t>
            </a:r>
            <a:endParaRPr dirty="0">
              <a:solidFill>
                <a:schemeClr val="lt1"/>
              </a:solidFill>
              <a:effectLst>
                <a:outerShdw blurRad="38100" dist="38100" dir="2700000" algn="tl">
                  <a:srgbClr val="000000">
                    <a:alpha val="43137"/>
                  </a:srgbClr>
                </a:outerShdw>
              </a:effectLst>
            </a:endParaRPr>
          </a:p>
        </p:txBody>
      </p:sp>
      <p:sp>
        <p:nvSpPr>
          <p:cNvPr id="9" name="Google Shape;497;p71">
            <a:extLst>
              <a:ext uri="{FF2B5EF4-FFF2-40B4-BE49-F238E27FC236}">
                <a16:creationId xmlns:a16="http://schemas.microsoft.com/office/drawing/2014/main" id="{0E2FD8E1-9B3A-A705-F477-3E35DEC4141B}"/>
              </a:ext>
            </a:extLst>
          </p:cNvPr>
          <p:cNvSpPr txBox="1">
            <a:spLocks noGrp="1"/>
          </p:cNvSpPr>
          <p:nvPr>
            <p:ph type="title" idx="2"/>
          </p:nvPr>
        </p:nvSpPr>
        <p:spPr>
          <a:xfrm>
            <a:off x="1715768" y="1980103"/>
            <a:ext cx="1302600" cy="84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effectLst>
                  <a:outerShdw blurRad="38100" dist="38100" dir="2700000" algn="tl">
                    <a:srgbClr val="000000">
                      <a:alpha val="43137"/>
                    </a:srgbClr>
                  </a:outerShdw>
                </a:effectLst>
              </a:rPr>
              <a:t>01</a:t>
            </a:r>
            <a:endParaRPr dirty="0">
              <a:solidFill>
                <a:schemeClr val="lt2"/>
              </a:solidFill>
              <a:effectLst>
                <a:outerShdw blurRad="38100" dist="38100" dir="2700000" algn="tl">
                  <a:srgbClr val="000000">
                    <a:alpha val="43137"/>
                  </a:srgbClr>
                </a:outerShdw>
              </a:effectLst>
            </a:endParaRPr>
          </a:p>
        </p:txBody>
      </p:sp>
      <p:sp>
        <p:nvSpPr>
          <p:cNvPr id="10" name="Google Shape;498;p71">
            <a:extLst>
              <a:ext uri="{FF2B5EF4-FFF2-40B4-BE49-F238E27FC236}">
                <a16:creationId xmlns:a16="http://schemas.microsoft.com/office/drawing/2014/main" id="{BED16C61-A424-2451-288E-980DECC5B49F}"/>
              </a:ext>
            </a:extLst>
          </p:cNvPr>
          <p:cNvSpPr txBox="1">
            <a:spLocks noGrp="1"/>
          </p:cNvSpPr>
          <p:nvPr>
            <p:ph type="subTitle" idx="1"/>
          </p:nvPr>
        </p:nvSpPr>
        <p:spPr>
          <a:xfrm>
            <a:off x="426068" y="3394302"/>
            <a:ext cx="3882000" cy="1377301"/>
          </a:xfrm>
          <a:prstGeom prst="rect">
            <a:avLst/>
          </a:prstGeom>
        </p:spPr>
        <p:txBody>
          <a:bodyPr spcFirstLastPara="1" wrap="square" lIns="91425" tIns="91425" rIns="91425" bIns="91425" anchor="ctr" anchorCtr="0">
            <a:noAutofit/>
          </a:bodyPr>
          <a:lstStyle/>
          <a:p>
            <a:pPr marL="0" lvl="0" indent="0" algn="ctr">
              <a:buClr>
                <a:schemeClr val="dk1"/>
              </a:buClr>
              <a:buSzPts val="1100"/>
            </a:pPr>
            <a:r>
              <a:rPr lang="en-US" sz="1600" dirty="0">
                <a:solidFill>
                  <a:schemeClr val="bg1"/>
                </a:solidFill>
                <a:effectLst>
                  <a:outerShdw blurRad="38100" dist="38100" dir="2700000" algn="tl">
                    <a:srgbClr val="000000">
                      <a:alpha val="43137"/>
                    </a:srgbClr>
                  </a:outerShdw>
                </a:effectLst>
              </a:rPr>
              <a:t>Enabling Indian farmers to make informed decisions about crop selection, ensuring higher yields, sustainability, and increased income</a:t>
            </a:r>
            <a:endParaRPr sz="1600" dirty="0">
              <a:solidFill>
                <a:schemeClr val="bg1"/>
              </a:solidFill>
              <a:effectLst>
                <a:outerShdw blurRad="38100" dist="38100" dir="2700000" algn="tl">
                  <a:srgbClr val="000000">
                    <a:alpha val="43137"/>
                  </a:srgbClr>
                </a:outerShdw>
              </a:effectLst>
            </a:endParaRPr>
          </a:p>
        </p:txBody>
      </p:sp>
      <p:pic>
        <p:nvPicPr>
          <p:cNvPr id="11" name="Recorded Sound">
            <a:hlinkClick r:id="" action="ppaction://media"/>
            <a:extLst>
              <a:ext uri="{FF2B5EF4-FFF2-40B4-BE49-F238E27FC236}">
                <a16:creationId xmlns:a16="http://schemas.microsoft.com/office/drawing/2014/main" id="{A74258DF-5E0F-6F2A-BF56-ACC61B3009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689591"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animEffect transition="in" filter="fade">
                                      <p:cBhvr>
                                        <p:cTn id="17" dur="1000"/>
                                        <p:tgtEl>
                                          <p:spTgt spid="10">
                                            <p:txEl>
                                              <p:pRg st="0" end="0"/>
                                            </p:txEl>
                                          </p:spTgt>
                                        </p:tgtEl>
                                      </p:cBhvr>
                                    </p:animEffect>
                                    <p:anim calcmode="lin" valueType="num">
                                      <p:cBhvr>
                                        <p:cTn id="18"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0">
                                            <p:txEl>
                                              <p:pRg st="0" end="0"/>
                                            </p:txEl>
                                          </p:spTgt>
                                        </p:tgtEl>
                                        <p:attrNameLst>
                                          <p:attrName>ppt_y</p:attrName>
                                        </p:attrNameLst>
                                      </p:cBhvr>
                                      <p:tavLst>
                                        <p:tav tm="0">
                                          <p:val>
                                            <p:strVal val="#ppt_y+.1"/>
                                          </p:val>
                                        </p:tav>
                                        <p:tav tm="100000">
                                          <p:val>
                                            <p:strVal val="#ppt_y"/>
                                          </p:val>
                                        </p:tav>
                                      </p:tavLst>
                                    </p:anim>
                                  </p:childTnLst>
                                </p:cTn>
                              </p:par>
                              <p:par>
                                <p:cTn id="20" presetID="1" presetClass="mediacall" presetSubtype="0" fill="hold" nodeType="withEffect">
                                  <p:stCondLst>
                                    <p:cond delay="0"/>
                                  </p:stCondLst>
                                  <p:childTnLst>
                                    <p:cmd type="call" cmd="playFrom(0.0)">
                                      <p:cBhvr>
                                        <p:cTn id="21" dur="57745"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22" fill="hold" display="0">
                  <p:stCondLst>
                    <p:cond delay="indefinite"/>
                  </p:stCondLst>
                  <p:endCondLst>
                    <p:cond evt="onStopAudio" delay="0">
                      <p:tgtEl>
                        <p:sldTgt/>
                      </p:tgtEl>
                    </p:cond>
                  </p:endCondLst>
                </p:cTn>
                <p:tgtEl>
                  <p:spTgt spid="11"/>
                </p:tgtEl>
              </p:cMediaNode>
            </p:audio>
          </p:childTnLst>
        </p:cTn>
      </p:par>
    </p:tnLst>
    <p:bldLst>
      <p:bldP spid="8" grpId="0"/>
      <p:bldP spid="9" grpId="0"/>
      <p:bldP spid="10"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20"/>
        <p:cNvGrpSpPr/>
        <p:nvPr/>
      </p:nvGrpSpPr>
      <p:grpSpPr>
        <a:xfrm>
          <a:off x="0" y="0"/>
          <a:ext cx="0" cy="0"/>
          <a:chOff x="0" y="0"/>
          <a:chExt cx="0" cy="0"/>
        </a:xfrm>
      </p:grpSpPr>
      <p:sp>
        <p:nvSpPr>
          <p:cNvPr id="1021" name="Google Shape;1021;p88"/>
          <p:cNvSpPr/>
          <p:nvPr/>
        </p:nvSpPr>
        <p:spPr>
          <a:xfrm rot="5400000">
            <a:off x="5971095" y="-243273"/>
            <a:ext cx="2325848" cy="4019966"/>
          </a:xfrm>
          <a:prstGeom prst="rect">
            <a:avLst/>
          </a:prstGeom>
          <a:solidFill>
            <a:schemeClr val="lt2">
              <a:alpha val="849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88"/>
          <p:cNvSpPr txBox="1">
            <a:spLocks noGrp="1"/>
          </p:cNvSpPr>
          <p:nvPr>
            <p:ph type="title"/>
          </p:nvPr>
        </p:nvSpPr>
        <p:spPr>
          <a:xfrm>
            <a:off x="5557421" y="1777252"/>
            <a:ext cx="3908215" cy="65523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Website</a:t>
            </a:r>
            <a:endParaRPr dirty="0"/>
          </a:p>
        </p:txBody>
      </p:sp>
      <p:sp>
        <p:nvSpPr>
          <p:cNvPr id="1024" name="Google Shape;1024;p88"/>
          <p:cNvSpPr txBox="1">
            <a:spLocks noGrp="1"/>
          </p:cNvSpPr>
          <p:nvPr>
            <p:ph type="title" idx="2"/>
          </p:nvPr>
        </p:nvSpPr>
        <p:spPr>
          <a:xfrm>
            <a:off x="5574840" y="876784"/>
            <a:ext cx="1311396" cy="97903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022"/>
                                        </p:tgtEl>
                                        <p:attrNameLst>
                                          <p:attrName>style.visibility</p:attrName>
                                        </p:attrNameLst>
                                      </p:cBhvr>
                                      <p:to>
                                        <p:strVal val="visible"/>
                                      </p:to>
                                    </p:set>
                                    <p:anim calcmode="lin" valueType="num">
                                      <p:cBhvr additive="base">
                                        <p:cTn id="7" dur="1000"/>
                                        <p:tgtEl>
                                          <p:spTgt spid="1022"/>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024"/>
                                        </p:tgtEl>
                                        <p:attrNameLst>
                                          <p:attrName>style.visibility</p:attrName>
                                        </p:attrNameLst>
                                      </p:cBhvr>
                                      <p:to>
                                        <p:strVal val="visible"/>
                                      </p:to>
                                    </p:set>
                                    <p:anim calcmode="lin" valueType="num">
                                      <p:cBhvr additive="base">
                                        <p:cTn id="10" dur="1000"/>
                                        <p:tgtEl>
                                          <p:spTgt spid="102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84526"/>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723A60E-9ECB-8170-8FF2-38C4476E0C92}"/>
              </a:ext>
            </a:extLst>
          </p:cNvPr>
          <p:cNvPicPr>
            <a:picLocks noChangeAspect="1"/>
          </p:cNvPicPr>
          <p:nvPr/>
        </p:nvPicPr>
        <p:blipFill>
          <a:blip r:embed="rId5"/>
          <a:srcRect l="1451" t="379"/>
          <a:stretch/>
        </p:blipFill>
        <p:spPr>
          <a:xfrm>
            <a:off x="0" y="602490"/>
            <a:ext cx="9144000" cy="3938520"/>
          </a:xfrm>
          <a:prstGeom prst="rect">
            <a:avLst/>
          </a:prstGeom>
          <a:solidFill>
            <a:srgbClr val="AEBA5E"/>
          </a:solidFill>
        </p:spPr>
      </p:pic>
      <p:pic>
        <p:nvPicPr>
          <p:cNvPr id="4" name="Recorded Sound">
            <a:hlinkClick r:id="" action="ppaction://media"/>
            <a:extLst>
              <a:ext uri="{FF2B5EF4-FFF2-40B4-BE49-F238E27FC236}">
                <a16:creationId xmlns:a16="http://schemas.microsoft.com/office/drawing/2014/main" id="{56E360C0-88D2-CD76-E1E4-ADE52B9F674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324004" y="4297328"/>
            <a:ext cx="487363" cy="487363"/>
          </a:xfrm>
          <a:prstGeom prst="rect">
            <a:avLst/>
          </a:prstGeom>
        </p:spPr>
      </p:pic>
    </p:spTree>
    <p:extLst>
      <p:ext uri="{BB962C8B-B14F-4D97-AF65-F5344CB8AC3E}">
        <p14:creationId xmlns:p14="http://schemas.microsoft.com/office/powerpoint/2010/main" val="40834739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13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84526"/>
        </a:solidFill>
        <a:effectLst/>
      </p:bgPr>
    </p:bg>
    <p:spTree>
      <p:nvGrpSpPr>
        <p:cNvPr id="1" name="">
          <a:extLst>
            <a:ext uri="{FF2B5EF4-FFF2-40B4-BE49-F238E27FC236}">
              <a16:creationId xmlns:a16="http://schemas.microsoft.com/office/drawing/2014/main" id="{A16D42B7-98B7-8EC2-F467-7F9C071736E7}"/>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C4359281-49E3-50E5-7EED-E5C66AEA3553}"/>
              </a:ext>
            </a:extLst>
          </p:cNvPr>
          <p:cNvPicPr>
            <a:picLocks noChangeAspect="1"/>
          </p:cNvPicPr>
          <p:nvPr/>
        </p:nvPicPr>
        <p:blipFill>
          <a:blip r:embed="rId3"/>
          <a:srcRect t="825"/>
          <a:stretch/>
        </p:blipFill>
        <p:spPr>
          <a:xfrm>
            <a:off x="0" y="662939"/>
            <a:ext cx="9144000" cy="3849617"/>
          </a:xfrm>
          <a:prstGeom prst="rect">
            <a:avLst/>
          </a:prstGeom>
        </p:spPr>
      </p:pic>
    </p:spTree>
    <p:extLst>
      <p:ext uri="{BB962C8B-B14F-4D97-AF65-F5344CB8AC3E}">
        <p14:creationId xmlns:p14="http://schemas.microsoft.com/office/powerpoint/2010/main" val="22686055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884526"/>
        </a:solidFill>
        <a:effectLst/>
      </p:bgPr>
    </p:bg>
    <p:spTree>
      <p:nvGrpSpPr>
        <p:cNvPr id="1" name="">
          <a:extLst>
            <a:ext uri="{FF2B5EF4-FFF2-40B4-BE49-F238E27FC236}">
              <a16:creationId xmlns:a16="http://schemas.microsoft.com/office/drawing/2014/main" id="{150BD2C8-C2F0-C363-D7BB-276370A397D0}"/>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13C520F7-DC98-54AE-D82D-57CF797F1DFE}"/>
              </a:ext>
            </a:extLst>
          </p:cNvPr>
          <p:cNvPicPr>
            <a:picLocks noChangeAspect="1"/>
          </p:cNvPicPr>
          <p:nvPr/>
        </p:nvPicPr>
        <p:blipFill>
          <a:blip r:embed="rId5"/>
          <a:stretch>
            <a:fillRect/>
          </a:stretch>
        </p:blipFill>
        <p:spPr>
          <a:xfrm>
            <a:off x="0" y="650115"/>
            <a:ext cx="9144000" cy="3843270"/>
          </a:xfrm>
          <a:prstGeom prst="rect">
            <a:avLst/>
          </a:prstGeom>
        </p:spPr>
      </p:pic>
      <p:pic>
        <p:nvPicPr>
          <p:cNvPr id="7" name="Recorded Sound">
            <a:hlinkClick r:id="" action="ppaction://media"/>
            <a:extLst>
              <a:ext uri="{FF2B5EF4-FFF2-40B4-BE49-F238E27FC236}">
                <a16:creationId xmlns:a16="http://schemas.microsoft.com/office/drawing/2014/main" id="{20E3F5E0-CD48-AF15-91AA-5CA494380B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285536" y="4656137"/>
            <a:ext cx="487363" cy="487363"/>
          </a:xfrm>
          <a:prstGeom prst="rect">
            <a:avLst/>
          </a:prstGeom>
        </p:spPr>
      </p:pic>
    </p:spTree>
    <p:extLst>
      <p:ext uri="{BB962C8B-B14F-4D97-AF65-F5344CB8AC3E}">
        <p14:creationId xmlns:p14="http://schemas.microsoft.com/office/powerpoint/2010/main" val="158957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834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Sustainable Agriculture Project Proposal by Slidesgo">
  <a:themeElements>
    <a:clrScheme name="Simple Light">
      <a:dk1>
        <a:srgbClr val="000000"/>
      </a:dk1>
      <a:lt1>
        <a:srgbClr val="FFFFFF"/>
      </a:lt1>
      <a:dk2>
        <a:srgbClr val="666666"/>
      </a:dk2>
      <a:lt2>
        <a:srgbClr val="F4F7DA"/>
      </a:lt2>
      <a:accent1>
        <a:srgbClr val="B4BD6E"/>
      </a:accent1>
      <a:accent2>
        <a:srgbClr val="63753C"/>
      </a:accent2>
      <a:accent3>
        <a:srgbClr val="324A00"/>
      </a:accent3>
      <a:accent4>
        <a:srgbClr val="B45400"/>
      </a:accent4>
      <a:accent5>
        <a:srgbClr val="8C4303"/>
      </a:accent5>
      <a:accent6>
        <a:srgbClr val="EEFF4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Sustainable Agriculture Project Proposal by Slidesgo">
  <a:themeElements>
    <a:clrScheme name="Simple Light">
      <a:dk1>
        <a:srgbClr val="000000"/>
      </a:dk1>
      <a:lt1>
        <a:srgbClr val="FFFFFF"/>
      </a:lt1>
      <a:dk2>
        <a:srgbClr val="666666"/>
      </a:dk2>
      <a:lt2>
        <a:srgbClr val="F4F7DA"/>
      </a:lt2>
      <a:accent1>
        <a:srgbClr val="B4BD6E"/>
      </a:accent1>
      <a:accent2>
        <a:srgbClr val="63753C"/>
      </a:accent2>
      <a:accent3>
        <a:srgbClr val="324A00"/>
      </a:accent3>
      <a:accent4>
        <a:srgbClr val="B45400"/>
      </a:accent4>
      <a:accent5>
        <a:srgbClr val="8C4303"/>
      </a:accent5>
      <a:accent6>
        <a:srgbClr val="EEFF4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270</TotalTime>
  <Words>517</Words>
  <Application>Microsoft Office PowerPoint</Application>
  <PresentationFormat>On-screen Show (16:9)</PresentationFormat>
  <Paragraphs>24</Paragraphs>
  <Slides>15</Slides>
  <Notes>12</Notes>
  <HiddenSlides>0</HiddenSlides>
  <MMClips>10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15</vt:i4>
      </vt:variant>
    </vt:vector>
  </HeadingPairs>
  <TitlesOfParts>
    <vt:vector size="23" baseType="lpstr">
      <vt:lpstr>Quicksand</vt:lpstr>
      <vt:lpstr>Montserrat Medium</vt:lpstr>
      <vt:lpstr>Arial</vt:lpstr>
      <vt:lpstr>Playfair Display Medium</vt:lpstr>
      <vt:lpstr>Montserrat</vt:lpstr>
      <vt:lpstr>Playfair Display</vt:lpstr>
      <vt:lpstr>Sustainable Agriculture Project Proposal by Slidesgo</vt:lpstr>
      <vt:lpstr>1_Sustainable Agriculture Project Proposal by Slidesgo</vt:lpstr>
      <vt:lpstr>KrishiMitra: Your Agricultural Support Partner</vt:lpstr>
      <vt:lpstr>PowerPoint Presentation</vt:lpstr>
      <vt:lpstr>PowerPoint Presentation</vt:lpstr>
      <vt:lpstr>PowerPoint Presentation</vt:lpstr>
      <vt:lpstr>About the Project</vt:lpstr>
      <vt:lpstr>The Website</vt:lpstr>
      <vt:lpstr>PowerPoint Presentation</vt:lpstr>
      <vt:lpstr>PowerPoint Presentation</vt:lpstr>
      <vt:lpstr>PowerPoint Presentation</vt:lpstr>
      <vt:lpstr>The Chatbot</vt:lpstr>
      <vt:lpstr>PowerPoint Presentation</vt:lpstr>
      <vt:lpstr>PowerPoint Presentation</vt:lpstr>
      <vt:lpstr>Why we think it’s a good solution</vt:lpstr>
      <vt:lpstr>Future Roadmap</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Harshita Kandwal</dc:creator>
  <cp:lastModifiedBy>Harshita Kandwal</cp:lastModifiedBy>
  <cp:revision>5</cp:revision>
  <dcterms:modified xsi:type="dcterms:W3CDTF">2024-12-27T09:26:59Z</dcterms:modified>
</cp:coreProperties>
</file>